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7772400" cx="10058400"/>
  <p:notesSz cx="6858000" cy="9144000"/>
  <p:embeddedFontLst>
    <p:embeddedFont>
      <p:font typeface="Ultra"/>
      <p:regular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Ultra-regular.fntdata"/><Relationship Id="rId25" Type="http://schemas.openxmlformats.org/officeDocument/2006/relationships/slide" Target="slides/slide2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431925" y="1143000"/>
            <a:ext cx="399415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4:notes"/>
          <p:cNvSpPr/>
          <p:nvPr>
            <p:ph idx="2" type="sldImg"/>
          </p:nvPr>
        </p:nvSpPr>
        <p:spPr>
          <a:xfrm>
            <a:off x="1431925" y="1143000"/>
            <a:ext cx="399415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14ffe7fa080_0_3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14ffe7fa080_0_39:notes"/>
          <p:cNvSpPr/>
          <p:nvPr>
            <p:ph idx="2" type="sldImg"/>
          </p:nvPr>
        </p:nvSpPr>
        <p:spPr>
          <a:xfrm>
            <a:off x="1431925" y="1143000"/>
            <a:ext cx="39942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23:notes"/>
          <p:cNvSpPr/>
          <p:nvPr>
            <p:ph idx="2" type="sldImg"/>
          </p:nvPr>
        </p:nvSpPr>
        <p:spPr>
          <a:xfrm>
            <a:off x="1431925" y="1143000"/>
            <a:ext cx="399415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1501e275b33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g1501e275b33_0_0:notes"/>
          <p:cNvSpPr/>
          <p:nvPr>
            <p:ph idx="2" type="sldImg"/>
          </p:nvPr>
        </p:nvSpPr>
        <p:spPr>
          <a:xfrm>
            <a:off x="1431925" y="1143000"/>
            <a:ext cx="39942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7d548020d8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g27d548020d8_0_0:notes"/>
          <p:cNvSpPr/>
          <p:nvPr>
            <p:ph idx="2" type="sldImg"/>
          </p:nvPr>
        </p:nvSpPr>
        <p:spPr>
          <a:xfrm>
            <a:off x="1431925" y="1143000"/>
            <a:ext cx="39942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fd7a75b466_0_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g2fd7a75b466_0_3:notes"/>
          <p:cNvSpPr/>
          <p:nvPr>
            <p:ph idx="2" type="sldImg"/>
          </p:nvPr>
        </p:nvSpPr>
        <p:spPr>
          <a:xfrm>
            <a:off x="1431925" y="1143000"/>
            <a:ext cx="39942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1501e275b33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1501e275b33_0_7:notes"/>
          <p:cNvSpPr/>
          <p:nvPr>
            <p:ph idx="2" type="sldImg"/>
          </p:nvPr>
        </p:nvSpPr>
        <p:spPr>
          <a:xfrm>
            <a:off x="1431925" y="1143000"/>
            <a:ext cx="39942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1501e275b33_0_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1501e275b33_0_14:notes"/>
          <p:cNvSpPr/>
          <p:nvPr>
            <p:ph idx="2" type="sldImg"/>
          </p:nvPr>
        </p:nvSpPr>
        <p:spPr>
          <a:xfrm>
            <a:off x="1431925" y="1143000"/>
            <a:ext cx="39942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1501e275b33_0_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g1501e275b33_0_21:notes"/>
          <p:cNvSpPr/>
          <p:nvPr>
            <p:ph idx="2" type="sldImg"/>
          </p:nvPr>
        </p:nvSpPr>
        <p:spPr>
          <a:xfrm>
            <a:off x="1431925" y="1143000"/>
            <a:ext cx="39942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1501e275b33_0_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g1501e275b33_0_28:notes"/>
          <p:cNvSpPr/>
          <p:nvPr>
            <p:ph idx="2" type="sldImg"/>
          </p:nvPr>
        </p:nvSpPr>
        <p:spPr>
          <a:xfrm>
            <a:off x="1431925" y="1143000"/>
            <a:ext cx="39942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1501e275b33_0_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g1501e275b33_0_35:notes"/>
          <p:cNvSpPr/>
          <p:nvPr>
            <p:ph idx="2" type="sldImg"/>
          </p:nvPr>
        </p:nvSpPr>
        <p:spPr>
          <a:xfrm>
            <a:off x="1431925" y="1143000"/>
            <a:ext cx="39942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p18:notes"/>
          <p:cNvSpPr/>
          <p:nvPr>
            <p:ph idx="2" type="sldImg"/>
          </p:nvPr>
        </p:nvSpPr>
        <p:spPr>
          <a:xfrm>
            <a:off x="1431925" y="1143000"/>
            <a:ext cx="399415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1501e275b33_0_4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g1501e275b33_0_42:notes"/>
          <p:cNvSpPr/>
          <p:nvPr>
            <p:ph idx="2" type="sldImg"/>
          </p:nvPr>
        </p:nvSpPr>
        <p:spPr>
          <a:xfrm>
            <a:off x="1431925" y="1143000"/>
            <a:ext cx="39942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p59:notes"/>
          <p:cNvSpPr/>
          <p:nvPr>
            <p:ph idx="2" type="sldImg"/>
          </p:nvPr>
        </p:nvSpPr>
        <p:spPr>
          <a:xfrm>
            <a:off x="1431925" y="1143000"/>
            <a:ext cx="399415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26:notes"/>
          <p:cNvSpPr/>
          <p:nvPr>
            <p:ph idx="2" type="sldImg"/>
          </p:nvPr>
        </p:nvSpPr>
        <p:spPr>
          <a:xfrm>
            <a:off x="1431925" y="1143000"/>
            <a:ext cx="399415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14ffe7fa080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14ffe7fa080_0_7:notes"/>
          <p:cNvSpPr/>
          <p:nvPr>
            <p:ph idx="2" type="sldImg"/>
          </p:nvPr>
        </p:nvSpPr>
        <p:spPr>
          <a:xfrm>
            <a:off x="1431925" y="1143000"/>
            <a:ext cx="39942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7cd77d5e9f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37cd77d5e9f_0_0:notes"/>
          <p:cNvSpPr/>
          <p:nvPr>
            <p:ph idx="2" type="sldImg"/>
          </p:nvPr>
        </p:nvSpPr>
        <p:spPr>
          <a:xfrm>
            <a:off x="1431925" y="1143000"/>
            <a:ext cx="39942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4ffe7fa080_0_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g14ffe7fa080_0_18:notes"/>
          <p:cNvSpPr/>
          <p:nvPr>
            <p:ph idx="2" type="sldImg"/>
          </p:nvPr>
        </p:nvSpPr>
        <p:spPr>
          <a:xfrm>
            <a:off x="1431925" y="1143000"/>
            <a:ext cx="39942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1515f7cb53e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g1515f7cb53e_0_0:notes"/>
          <p:cNvSpPr/>
          <p:nvPr>
            <p:ph idx="2" type="sldImg"/>
          </p:nvPr>
        </p:nvSpPr>
        <p:spPr>
          <a:xfrm>
            <a:off x="1431925" y="1143000"/>
            <a:ext cx="39942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14ffe7fa080_0_2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g14ffe7fa080_0_26:notes"/>
          <p:cNvSpPr/>
          <p:nvPr>
            <p:ph idx="2" type="sldImg"/>
          </p:nvPr>
        </p:nvSpPr>
        <p:spPr>
          <a:xfrm>
            <a:off x="1431925" y="1143000"/>
            <a:ext cx="39942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21:notes"/>
          <p:cNvSpPr/>
          <p:nvPr>
            <p:ph idx="2" type="sldImg"/>
          </p:nvPr>
        </p:nvSpPr>
        <p:spPr>
          <a:xfrm>
            <a:off x="1431925" y="1143000"/>
            <a:ext cx="399415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2"/>
          <p:cNvSpPr txBox="1"/>
          <p:nvPr>
            <p:ph type="title"/>
          </p:nvPr>
        </p:nvSpPr>
        <p:spPr>
          <a:xfrm>
            <a:off x="691515" y="413810"/>
            <a:ext cx="8675370" cy="150230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body"/>
          </p:nvPr>
        </p:nvSpPr>
        <p:spPr>
          <a:xfrm>
            <a:off x="691515" y="2069042"/>
            <a:ext cx="8675370" cy="493151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0"/>
              </a:spcBef>
              <a:spcAft>
                <a:spcPts val="0"/>
              </a:spcAft>
              <a:buClr>
                <a:schemeClr val="dk1"/>
              </a:buClr>
              <a:buSzPts val="1800"/>
              <a:buChar char="•"/>
              <a:defRPr/>
            </a:lvl1pPr>
            <a:lvl2pPr indent="-342900" lvl="1" marL="914400" algn="l">
              <a:lnSpc>
                <a:spcPct val="90000"/>
              </a:lnSpc>
              <a:spcBef>
                <a:spcPts val="550"/>
              </a:spcBef>
              <a:spcAft>
                <a:spcPts val="0"/>
              </a:spcAft>
              <a:buClr>
                <a:schemeClr val="dk1"/>
              </a:buClr>
              <a:buSzPts val="1800"/>
              <a:buChar char="•"/>
              <a:defRPr/>
            </a:lvl2pPr>
            <a:lvl3pPr indent="-342900" lvl="2" marL="1371600" algn="l">
              <a:lnSpc>
                <a:spcPct val="90000"/>
              </a:lnSpc>
              <a:spcBef>
                <a:spcPts val="550"/>
              </a:spcBef>
              <a:spcAft>
                <a:spcPts val="0"/>
              </a:spcAft>
              <a:buClr>
                <a:schemeClr val="dk1"/>
              </a:buClr>
              <a:buSzPts val="1800"/>
              <a:buChar char="•"/>
              <a:defRPr/>
            </a:lvl3pPr>
            <a:lvl4pPr indent="-342900" lvl="3" marL="1828800" algn="l">
              <a:lnSpc>
                <a:spcPct val="90000"/>
              </a:lnSpc>
              <a:spcBef>
                <a:spcPts val="550"/>
              </a:spcBef>
              <a:spcAft>
                <a:spcPts val="0"/>
              </a:spcAft>
              <a:buClr>
                <a:schemeClr val="dk1"/>
              </a:buClr>
              <a:buSzPts val="1800"/>
              <a:buChar char="•"/>
              <a:defRPr/>
            </a:lvl4pPr>
            <a:lvl5pPr indent="-342900" lvl="4" marL="2286000" algn="l">
              <a:lnSpc>
                <a:spcPct val="90000"/>
              </a:lnSpc>
              <a:spcBef>
                <a:spcPts val="550"/>
              </a:spcBef>
              <a:spcAft>
                <a:spcPts val="0"/>
              </a:spcAft>
              <a:buClr>
                <a:schemeClr val="dk1"/>
              </a:buClr>
              <a:buSzPts val="1800"/>
              <a:buChar char="•"/>
              <a:defRPr/>
            </a:lvl5pPr>
            <a:lvl6pPr indent="-342900" lvl="5" marL="2743200" algn="l">
              <a:lnSpc>
                <a:spcPct val="90000"/>
              </a:lnSpc>
              <a:spcBef>
                <a:spcPts val="550"/>
              </a:spcBef>
              <a:spcAft>
                <a:spcPts val="0"/>
              </a:spcAft>
              <a:buClr>
                <a:schemeClr val="dk1"/>
              </a:buClr>
              <a:buSzPts val="1800"/>
              <a:buChar char="•"/>
              <a:defRPr/>
            </a:lvl6pPr>
            <a:lvl7pPr indent="-342900" lvl="6" marL="3200400" algn="l">
              <a:lnSpc>
                <a:spcPct val="90000"/>
              </a:lnSpc>
              <a:spcBef>
                <a:spcPts val="550"/>
              </a:spcBef>
              <a:spcAft>
                <a:spcPts val="0"/>
              </a:spcAft>
              <a:buClr>
                <a:schemeClr val="dk1"/>
              </a:buClr>
              <a:buSzPts val="1800"/>
              <a:buChar char="•"/>
              <a:defRPr/>
            </a:lvl7pPr>
            <a:lvl8pPr indent="-342900" lvl="7" marL="3657600" algn="l">
              <a:lnSpc>
                <a:spcPct val="90000"/>
              </a:lnSpc>
              <a:spcBef>
                <a:spcPts val="550"/>
              </a:spcBef>
              <a:spcAft>
                <a:spcPts val="0"/>
              </a:spcAft>
              <a:buClr>
                <a:schemeClr val="dk1"/>
              </a:buClr>
              <a:buSzPts val="1800"/>
              <a:buChar char="•"/>
              <a:defRPr/>
            </a:lvl8pPr>
            <a:lvl9pPr indent="-342900" lvl="8" marL="4114800" algn="l">
              <a:lnSpc>
                <a:spcPct val="90000"/>
              </a:lnSpc>
              <a:spcBef>
                <a:spcPts val="550"/>
              </a:spcBef>
              <a:spcAft>
                <a:spcPts val="0"/>
              </a:spcAft>
              <a:buClr>
                <a:schemeClr val="dk1"/>
              </a:buClr>
              <a:buSzPts val="1800"/>
              <a:buChar char="•"/>
              <a:defRPr/>
            </a:lvl9pPr>
          </a:lstStyle>
          <a:p/>
        </p:txBody>
      </p:sp>
      <p:sp>
        <p:nvSpPr>
          <p:cNvPr id="18" name="Google Shape;18;p2"/>
          <p:cNvSpPr txBox="1"/>
          <p:nvPr>
            <p:ph idx="10" type="dt"/>
          </p:nvPr>
        </p:nvSpPr>
        <p:spPr>
          <a:xfrm>
            <a:off x="691515" y="7203865"/>
            <a:ext cx="2263140" cy="413808"/>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3331845" y="7203865"/>
            <a:ext cx="3394710" cy="41380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7103745" y="7203865"/>
            <a:ext cx="2263140" cy="413808"/>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691515" y="413810"/>
            <a:ext cx="8675370" cy="150230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2563442" y="197115"/>
            <a:ext cx="4931516" cy="867537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0"/>
              </a:spcBef>
              <a:spcAft>
                <a:spcPts val="0"/>
              </a:spcAft>
              <a:buClr>
                <a:schemeClr val="dk1"/>
              </a:buClr>
              <a:buSzPts val="1800"/>
              <a:buChar char="•"/>
              <a:defRPr/>
            </a:lvl1pPr>
            <a:lvl2pPr indent="-342900" lvl="1" marL="914400" algn="l">
              <a:lnSpc>
                <a:spcPct val="90000"/>
              </a:lnSpc>
              <a:spcBef>
                <a:spcPts val="550"/>
              </a:spcBef>
              <a:spcAft>
                <a:spcPts val="0"/>
              </a:spcAft>
              <a:buClr>
                <a:schemeClr val="dk1"/>
              </a:buClr>
              <a:buSzPts val="1800"/>
              <a:buChar char="•"/>
              <a:defRPr/>
            </a:lvl2pPr>
            <a:lvl3pPr indent="-342900" lvl="2" marL="1371600" algn="l">
              <a:lnSpc>
                <a:spcPct val="90000"/>
              </a:lnSpc>
              <a:spcBef>
                <a:spcPts val="550"/>
              </a:spcBef>
              <a:spcAft>
                <a:spcPts val="0"/>
              </a:spcAft>
              <a:buClr>
                <a:schemeClr val="dk1"/>
              </a:buClr>
              <a:buSzPts val="1800"/>
              <a:buChar char="•"/>
              <a:defRPr/>
            </a:lvl3pPr>
            <a:lvl4pPr indent="-342900" lvl="3" marL="1828800" algn="l">
              <a:lnSpc>
                <a:spcPct val="90000"/>
              </a:lnSpc>
              <a:spcBef>
                <a:spcPts val="550"/>
              </a:spcBef>
              <a:spcAft>
                <a:spcPts val="0"/>
              </a:spcAft>
              <a:buClr>
                <a:schemeClr val="dk1"/>
              </a:buClr>
              <a:buSzPts val="1800"/>
              <a:buChar char="•"/>
              <a:defRPr/>
            </a:lvl4pPr>
            <a:lvl5pPr indent="-342900" lvl="4" marL="2286000" algn="l">
              <a:lnSpc>
                <a:spcPct val="90000"/>
              </a:lnSpc>
              <a:spcBef>
                <a:spcPts val="550"/>
              </a:spcBef>
              <a:spcAft>
                <a:spcPts val="0"/>
              </a:spcAft>
              <a:buClr>
                <a:schemeClr val="dk1"/>
              </a:buClr>
              <a:buSzPts val="1800"/>
              <a:buChar char="•"/>
              <a:defRPr/>
            </a:lvl5pPr>
            <a:lvl6pPr indent="-342900" lvl="5" marL="2743200" algn="l">
              <a:lnSpc>
                <a:spcPct val="90000"/>
              </a:lnSpc>
              <a:spcBef>
                <a:spcPts val="550"/>
              </a:spcBef>
              <a:spcAft>
                <a:spcPts val="0"/>
              </a:spcAft>
              <a:buClr>
                <a:schemeClr val="dk1"/>
              </a:buClr>
              <a:buSzPts val="1800"/>
              <a:buChar char="•"/>
              <a:defRPr/>
            </a:lvl6pPr>
            <a:lvl7pPr indent="-342900" lvl="6" marL="3200400" algn="l">
              <a:lnSpc>
                <a:spcPct val="90000"/>
              </a:lnSpc>
              <a:spcBef>
                <a:spcPts val="550"/>
              </a:spcBef>
              <a:spcAft>
                <a:spcPts val="0"/>
              </a:spcAft>
              <a:buClr>
                <a:schemeClr val="dk1"/>
              </a:buClr>
              <a:buSzPts val="1800"/>
              <a:buChar char="•"/>
              <a:defRPr/>
            </a:lvl7pPr>
            <a:lvl8pPr indent="-342900" lvl="7" marL="3657600" algn="l">
              <a:lnSpc>
                <a:spcPct val="90000"/>
              </a:lnSpc>
              <a:spcBef>
                <a:spcPts val="550"/>
              </a:spcBef>
              <a:spcAft>
                <a:spcPts val="0"/>
              </a:spcAft>
              <a:buClr>
                <a:schemeClr val="dk1"/>
              </a:buClr>
              <a:buSzPts val="1800"/>
              <a:buChar char="•"/>
              <a:defRPr/>
            </a:lvl8pPr>
            <a:lvl9pPr indent="-342900" lvl="8" marL="4114800" algn="l">
              <a:lnSpc>
                <a:spcPct val="90000"/>
              </a:lnSpc>
              <a:spcBef>
                <a:spcPts val="550"/>
              </a:spcBef>
              <a:spcAft>
                <a:spcPts val="0"/>
              </a:spcAft>
              <a:buClr>
                <a:schemeClr val="dk1"/>
              </a:buClr>
              <a:buSzPts val="1800"/>
              <a:buChar char="•"/>
              <a:defRPr/>
            </a:lvl9pPr>
          </a:lstStyle>
          <a:p/>
        </p:txBody>
      </p:sp>
      <p:sp>
        <p:nvSpPr>
          <p:cNvPr id="75" name="Google Shape;75;p11"/>
          <p:cNvSpPr txBox="1"/>
          <p:nvPr>
            <p:ph idx="10" type="dt"/>
          </p:nvPr>
        </p:nvSpPr>
        <p:spPr>
          <a:xfrm>
            <a:off x="691515" y="7203865"/>
            <a:ext cx="2263140" cy="413808"/>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3331845" y="7203865"/>
            <a:ext cx="3394710" cy="41380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7103745" y="7203865"/>
            <a:ext cx="2263140" cy="413808"/>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4989089" y="2622762"/>
            <a:ext cx="6586750" cy="216884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588539" y="516784"/>
            <a:ext cx="6586750" cy="638079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0"/>
              </a:spcBef>
              <a:spcAft>
                <a:spcPts val="0"/>
              </a:spcAft>
              <a:buClr>
                <a:schemeClr val="dk1"/>
              </a:buClr>
              <a:buSzPts val="1800"/>
              <a:buChar char="•"/>
              <a:defRPr/>
            </a:lvl1pPr>
            <a:lvl2pPr indent="-342900" lvl="1" marL="914400" algn="l">
              <a:lnSpc>
                <a:spcPct val="90000"/>
              </a:lnSpc>
              <a:spcBef>
                <a:spcPts val="550"/>
              </a:spcBef>
              <a:spcAft>
                <a:spcPts val="0"/>
              </a:spcAft>
              <a:buClr>
                <a:schemeClr val="dk1"/>
              </a:buClr>
              <a:buSzPts val="1800"/>
              <a:buChar char="•"/>
              <a:defRPr/>
            </a:lvl2pPr>
            <a:lvl3pPr indent="-342900" lvl="2" marL="1371600" algn="l">
              <a:lnSpc>
                <a:spcPct val="90000"/>
              </a:lnSpc>
              <a:spcBef>
                <a:spcPts val="550"/>
              </a:spcBef>
              <a:spcAft>
                <a:spcPts val="0"/>
              </a:spcAft>
              <a:buClr>
                <a:schemeClr val="dk1"/>
              </a:buClr>
              <a:buSzPts val="1800"/>
              <a:buChar char="•"/>
              <a:defRPr/>
            </a:lvl3pPr>
            <a:lvl4pPr indent="-342900" lvl="3" marL="1828800" algn="l">
              <a:lnSpc>
                <a:spcPct val="90000"/>
              </a:lnSpc>
              <a:spcBef>
                <a:spcPts val="550"/>
              </a:spcBef>
              <a:spcAft>
                <a:spcPts val="0"/>
              </a:spcAft>
              <a:buClr>
                <a:schemeClr val="dk1"/>
              </a:buClr>
              <a:buSzPts val="1800"/>
              <a:buChar char="•"/>
              <a:defRPr/>
            </a:lvl4pPr>
            <a:lvl5pPr indent="-342900" lvl="4" marL="2286000" algn="l">
              <a:lnSpc>
                <a:spcPct val="90000"/>
              </a:lnSpc>
              <a:spcBef>
                <a:spcPts val="550"/>
              </a:spcBef>
              <a:spcAft>
                <a:spcPts val="0"/>
              </a:spcAft>
              <a:buClr>
                <a:schemeClr val="dk1"/>
              </a:buClr>
              <a:buSzPts val="1800"/>
              <a:buChar char="•"/>
              <a:defRPr/>
            </a:lvl5pPr>
            <a:lvl6pPr indent="-342900" lvl="5" marL="2743200" algn="l">
              <a:lnSpc>
                <a:spcPct val="90000"/>
              </a:lnSpc>
              <a:spcBef>
                <a:spcPts val="550"/>
              </a:spcBef>
              <a:spcAft>
                <a:spcPts val="0"/>
              </a:spcAft>
              <a:buClr>
                <a:schemeClr val="dk1"/>
              </a:buClr>
              <a:buSzPts val="1800"/>
              <a:buChar char="•"/>
              <a:defRPr/>
            </a:lvl6pPr>
            <a:lvl7pPr indent="-342900" lvl="6" marL="3200400" algn="l">
              <a:lnSpc>
                <a:spcPct val="90000"/>
              </a:lnSpc>
              <a:spcBef>
                <a:spcPts val="550"/>
              </a:spcBef>
              <a:spcAft>
                <a:spcPts val="0"/>
              </a:spcAft>
              <a:buClr>
                <a:schemeClr val="dk1"/>
              </a:buClr>
              <a:buSzPts val="1800"/>
              <a:buChar char="•"/>
              <a:defRPr/>
            </a:lvl7pPr>
            <a:lvl8pPr indent="-342900" lvl="7" marL="3657600" algn="l">
              <a:lnSpc>
                <a:spcPct val="90000"/>
              </a:lnSpc>
              <a:spcBef>
                <a:spcPts val="550"/>
              </a:spcBef>
              <a:spcAft>
                <a:spcPts val="0"/>
              </a:spcAft>
              <a:buClr>
                <a:schemeClr val="dk1"/>
              </a:buClr>
              <a:buSzPts val="1800"/>
              <a:buChar char="•"/>
              <a:defRPr/>
            </a:lvl8pPr>
            <a:lvl9pPr indent="-342900" lvl="8" marL="4114800" algn="l">
              <a:lnSpc>
                <a:spcPct val="90000"/>
              </a:lnSpc>
              <a:spcBef>
                <a:spcPts val="550"/>
              </a:spcBef>
              <a:spcAft>
                <a:spcPts val="0"/>
              </a:spcAft>
              <a:buClr>
                <a:schemeClr val="dk1"/>
              </a:buClr>
              <a:buSzPts val="1800"/>
              <a:buChar char="•"/>
              <a:defRPr/>
            </a:lvl9pPr>
          </a:lstStyle>
          <a:p/>
        </p:txBody>
      </p:sp>
      <p:sp>
        <p:nvSpPr>
          <p:cNvPr id="81" name="Google Shape;81;p12"/>
          <p:cNvSpPr txBox="1"/>
          <p:nvPr>
            <p:ph idx="10" type="dt"/>
          </p:nvPr>
        </p:nvSpPr>
        <p:spPr>
          <a:xfrm>
            <a:off x="691515" y="7203865"/>
            <a:ext cx="2263140" cy="413808"/>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3331845" y="7203865"/>
            <a:ext cx="3394710" cy="41380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7103745" y="7203865"/>
            <a:ext cx="2263140" cy="413808"/>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3"/>
          <p:cNvSpPr txBox="1"/>
          <p:nvPr>
            <p:ph type="ctrTitle"/>
          </p:nvPr>
        </p:nvSpPr>
        <p:spPr>
          <a:xfrm>
            <a:off x="754380" y="1272011"/>
            <a:ext cx="8549640" cy="2705947"/>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600"/>
              <a:buFont typeface="Calibri"/>
              <a:buNone/>
              <a:defRPr sz="6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subTitle"/>
          </p:nvPr>
        </p:nvSpPr>
        <p:spPr>
          <a:xfrm>
            <a:off x="1257300" y="4082310"/>
            <a:ext cx="7543800" cy="187653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100"/>
              </a:spcBef>
              <a:spcAft>
                <a:spcPts val="0"/>
              </a:spcAft>
              <a:buClr>
                <a:schemeClr val="dk1"/>
              </a:buClr>
              <a:buSzPts val="2640"/>
              <a:buNone/>
              <a:defRPr sz="2640"/>
            </a:lvl1pPr>
            <a:lvl2pPr lvl="1" algn="ctr">
              <a:lnSpc>
                <a:spcPct val="90000"/>
              </a:lnSpc>
              <a:spcBef>
                <a:spcPts val="550"/>
              </a:spcBef>
              <a:spcAft>
                <a:spcPts val="0"/>
              </a:spcAft>
              <a:buClr>
                <a:schemeClr val="dk1"/>
              </a:buClr>
              <a:buSzPts val="2200"/>
              <a:buNone/>
              <a:defRPr sz="2200"/>
            </a:lvl2pPr>
            <a:lvl3pPr lvl="2" algn="ctr">
              <a:lnSpc>
                <a:spcPct val="90000"/>
              </a:lnSpc>
              <a:spcBef>
                <a:spcPts val="550"/>
              </a:spcBef>
              <a:spcAft>
                <a:spcPts val="0"/>
              </a:spcAft>
              <a:buClr>
                <a:schemeClr val="dk1"/>
              </a:buClr>
              <a:buSzPts val="1980"/>
              <a:buNone/>
              <a:defRPr sz="1980"/>
            </a:lvl3pPr>
            <a:lvl4pPr lvl="3" algn="ctr">
              <a:lnSpc>
                <a:spcPct val="90000"/>
              </a:lnSpc>
              <a:spcBef>
                <a:spcPts val="550"/>
              </a:spcBef>
              <a:spcAft>
                <a:spcPts val="0"/>
              </a:spcAft>
              <a:buClr>
                <a:schemeClr val="dk1"/>
              </a:buClr>
              <a:buSzPts val="1760"/>
              <a:buNone/>
              <a:defRPr sz="1760"/>
            </a:lvl4pPr>
            <a:lvl5pPr lvl="4" algn="ctr">
              <a:lnSpc>
                <a:spcPct val="90000"/>
              </a:lnSpc>
              <a:spcBef>
                <a:spcPts val="550"/>
              </a:spcBef>
              <a:spcAft>
                <a:spcPts val="0"/>
              </a:spcAft>
              <a:buClr>
                <a:schemeClr val="dk1"/>
              </a:buClr>
              <a:buSzPts val="1760"/>
              <a:buNone/>
              <a:defRPr sz="1760"/>
            </a:lvl5pPr>
            <a:lvl6pPr lvl="5" algn="ctr">
              <a:lnSpc>
                <a:spcPct val="90000"/>
              </a:lnSpc>
              <a:spcBef>
                <a:spcPts val="550"/>
              </a:spcBef>
              <a:spcAft>
                <a:spcPts val="0"/>
              </a:spcAft>
              <a:buClr>
                <a:schemeClr val="dk1"/>
              </a:buClr>
              <a:buSzPts val="1760"/>
              <a:buNone/>
              <a:defRPr sz="1760"/>
            </a:lvl6pPr>
            <a:lvl7pPr lvl="6" algn="ctr">
              <a:lnSpc>
                <a:spcPct val="90000"/>
              </a:lnSpc>
              <a:spcBef>
                <a:spcPts val="550"/>
              </a:spcBef>
              <a:spcAft>
                <a:spcPts val="0"/>
              </a:spcAft>
              <a:buClr>
                <a:schemeClr val="dk1"/>
              </a:buClr>
              <a:buSzPts val="1760"/>
              <a:buNone/>
              <a:defRPr sz="1760"/>
            </a:lvl7pPr>
            <a:lvl8pPr lvl="7" algn="ctr">
              <a:lnSpc>
                <a:spcPct val="90000"/>
              </a:lnSpc>
              <a:spcBef>
                <a:spcPts val="550"/>
              </a:spcBef>
              <a:spcAft>
                <a:spcPts val="0"/>
              </a:spcAft>
              <a:buClr>
                <a:schemeClr val="dk1"/>
              </a:buClr>
              <a:buSzPts val="1760"/>
              <a:buNone/>
              <a:defRPr sz="1760"/>
            </a:lvl8pPr>
            <a:lvl9pPr lvl="8" algn="ctr">
              <a:lnSpc>
                <a:spcPct val="90000"/>
              </a:lnSpc>
              <a:spcBef>
                <a:spcPts val="550"/>
              </a:spcBef>
              <a:spcAft>
                <a:spcPts val="0"/>
              </a:spcAft>
              <a:buClr>
                <a:schemeClr val="dk1"/>
              </a:buClr>
              <a:buSzPts val="1760"/>
              <a:buNone/>
              <a:defRPr sz="1760"/>
            </a:lvl9pPr>
          </a:lstStyle>
          <a:p/>
        </p:txBody>
      </p:sp>
      <p:sp>
        <p:nvSpPr>
          <p:cNvPr id="24" name="Google Shape;24;p3"/>
          <p:cNvSpPr txBox="1"/>
          <p:nvPr>
            <p:ph idx="10" type="dt"/>
          </p:nvPr>
        </p:nvSpPr>
        <p:spPr>
          <a:xfrm>
            <a:off x="691515" y="7203865"/>
            <a:ext cx="2263140" cy="413808"/>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3331845" y="7203865"/>
            <a:ext cx="3394710" cy="41380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7103745" y="7203865"/>
            <a:ext cx="2263140" cy="413808"/>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686277" y="1937705"/>
            <a:ext cx="8675370" cy="323310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600"/>
              <a:buFont typeface="Calibri"/>
              <a:buNone/>
              <a:defRPr sz="6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686277" y="5201393"/>
            <a:ext cx="8675370" cy="17002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chemeClr val="dk1"/>
              </a:buClr>
              <a:buSzPts val="2640"/>
              <a:buNone/>
              <a:defRPr sz="2640">
                <a:solidFill>
                  <a:schemeClr val="dk1"/>
                </a:solidFill>
              </a:defRPr>
            </a:lvl1pPr>
            <a:lvl2pPr indent="-228600" lvl="1" marL="914400" algn="l">
              <a:lnSpc>
                <a:spcPct val="90000"/>
              </a:lnSpc>
              <a:spcBef>
                <a:spcPts val="550"/>
              </a:spcBef>
              <a:spcAft>
                <a:spcPts val="0"/>
              </a:spcAft>
              <a:buClr>
                <a:srgbClr val="888888"/>
              </a:buClr>
              <a:buSzPts val="2200"/>
              <a:buNone/>
              <a:defRPr sz="2200">
                <a:solidFill>
                  <a:srgbClr val="888888"/>
                </a:solidFill>
              </a:defRPr>
            </a:lvl2pPr>
            <a:lvl3pPr indent="-228600" lvl="2" marL="1371600" algn="l">
              <a:lnSpc>
                <a:spcPct val="90000"/>
              </a:lnSpc>
              <a:spcBef>
                <a:spcPts val="550"/>
              </a:spcBef>
              <a:spcAft>
                <a:spcPts val="0"/>
              </a:spcAft>
              <a:buClr>
                <a:srgbClr val="888888"/>
              </a:buClr>
              <a:buSzPts val="1980"/>
              <a:buNone/>
              <a:defRPr sz="1980">
                <a:solidFill>
                  <a:srgbClr val="888888"/>
                </a:solidFill>
              </a:defRPr>
            </a:lvl3pPr>
            <a:lvl4pPr indent="-228600" lvl="3" marL="1828800" algn="l">
              <a:lnSpc>
                <a:spcPct val="90000"/>
              </a:lnSpc>
              <a:spcBef>
                <a:spcPts val="550"/>
              </a:spcBef>
              <a:spcAft>
                <a:spcPts val="0"/>
              </a:spcAft>
              <a:buClr>
                <a:srgbClr val="888888"/>
              </a:buClr>
              <a:buSzPts val="1760"/>
              <a:buNone/>
              <a:defRPr sz="1760">
                <a:solidFill>
                  <a:srgbClr val="888888"/>
                </a:solidFill>
              </a:defRPr>
            </a:lvl4pPr>
            <a:lvl5pPr indent="-228600" lvl="4" marL="2286000" algn="l">
              <a:lnSpc>
                <a:spcPct val="90000"/>
              </a:lnSpc>
              <a:spcBef>
                <a:spcPts val="550"/>
              </a:spcBef>
              <a:spcAft>
                <a:spcPts val="0"/>
              </a:spcAft>
              <a:buClr>
                <a:srgbClr val="888888"/>
              </a:buClr>
              <a:buSzPts val="1760"/>
              <a:buNone/>
              <a:defRPr sz="1760">
                <a:solidFill>
                  <a:srgbClr val="888888"/>
                </a:solidFill>
              </a:defRPr>
            </a:lvl5pPr>
            <a:lvl6pPr indent="-228600" lvl="5" marL="2743200" algn="l">
              <a:lnSpc>
                <a:spcPct val="90000"/>
              </a:lnSpc>
              <a:spcBef>
                <a:spcPts val="550"/>
              </a:spcBef>
              <a:spcAft>
                <a:spcPts val="0"/>
              </a:spcAft>
              <a:buClr>
                <a:srgbClr val="888888"/>
              </a:buClr>
              <a:buSzPts val="1760"/>
              <a:buNone/>
              <a:defRPr sz="1760">
                <a:solidFill>
                  <a:srgbClr val="888888"/>
                </a:solidFill>
              </a:defRPr>
            </a:lvl6pPr>
            <a:lvl7pPr indent="-228600" lvl="6" marL="3200400" algn="l">
              <a:lnSpc>
                <a:spcPct val="90000"/>
              </a:lnSpc>
              <a:spcBef>
                <a:spcPts val="550"/>
              </a:spcBef>
              <a:spcAft>
                <a:spcPts val="0"/>
              </a:spcAft>
              <a:buClr>
                <a:srgbClr val="888888"/>
              </a:buClr>
              <a:buSzPts val="1760"/>
              <a:buNone/>
              <a:defRPr sz="1760">
                <a:solidFill>
                  <a:srgbClr val="888888"/>
                </a:solidFill>
              </a:defRPr>
            </a:lvl7pPr>
            <a:lvl8pPr indent="-228600" lvl="7" marL="3657600" algn="l">
              <a:lnSpc>
                <a:spcPct val="90000"/>
              </a:lnSpc>
              <a:spcBef>
                <a:spcPts val="550"/>
              </a:spcBef>
              <a:spcAft>
                <a:spcPts val="0"/>
              </a:spcAft>
              <a:buClr>
                <a:srgbClr val="888888"/>
              </a:buClr>
              <a:buSzPts val="1760"/>
              <a:buNone/>
              <a:defRPr sz="1760">
                <a:solidFill>
                  <a:srgbClr val="888888"/>
                </a:solidFill>
              </a:defRPr>
            </a:lvl8pPr>
            <a:lvl9pPr indent="-228600" lvl="8" marL="4114800" algn="l">
              <a:lnSpc>
                <a:spcPct val="90000"/>
              </a:lnSpc>
              <a:spcBef>
                <a:spcPts val="550"/>
              </a:spcBef>
              <a:spcAft>
                <a:spcPts val="0"/>
              </a:spcAft>
              <a:buClr>
                <a:srgbClr val="888888"/>
              </a:buClr>
              <a:buSzPts val="1760"/>
              <a:buNone/>
              <a:defRPr sz="1760">
                <a:solidFill>
                  <a:srgbClr val="888888"/>
                </a:solidFill>
              </a:defRPr>
            </a:lvl9pPr>
          </a:lstStyle>
          <a:p/>
        </p:txBody>
      </p:sp>
      <p:sp>
        <p:nvSpPr>
          <p:cNvPr id="30" name="Google Shape;30;p4"/>
          <p:cNvSpPr txBox="1"/>
          <p:nvPr>
            <p:ph idx="10" type="dt"/>
          </p:nvPr>
        </p:nvSpPr>
        <p:spPr>
          <a:xfrm>
            <a:off x="691515" y="7203865"/>
            <a:ext cx="2263140" cy="413808"/>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3331845" y="7203865"/>
            <a:ext cx="3394710" cy="41380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7103745" y="7203865"/>
            <a:ext cx="2263140" cy="413808"/>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691515" y="413810"/>
            <a:ext cx="8675370" cy="150230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691515" y="2069042"/>
            <a:ext cx="4274820" cy="493151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0"/>
              </a:spcBef>
              <a:spcAft>
                <a:spcPts val="0"/>
              </a:spcAft>
              <a:buClr>
                <a:schemeClr val="dk1"/>
              </a:buClr>
              <a:buSzPts val="1800"/>
              <a:buChar char="•"/>
              <a:defRPr/>
            </a:lvl1pPr>
            <a:lvl2pPr indent="-342900" lvl="1" marL="914400" algn="l">
              <a:lnSpc>
                <a:spcPct val="90000"/>
              </a:lnSpc>
              <a:spcBef>
                <a:spcPts val="550"/>
              </a:spcBef>
              <a:spcAft>
                <a:spcPts val="0"/>
              </a:spcAft>
              <a:buClr>
                <a:schemeClr val="dk1"/>
              </a:buClr>
              <a:buSzPts val="1800"/>
              <a:buChar char="•"/>
              <a:defRPr/>
            </a:lvl2pPr>
            <a:lvl3pPr indent="-342900" lvl="2" marL="1371600" algn="l">
              <a:lnSpc>
                <a:spcPct val="90000"/>
              </a:lnSpc>
              <a:spcBef>
                <a:spcPts val="550"/>
              </a:spcBef>
              <a:spcAft>
                <a:spcPts val="0"/>
              </a:spcAft>
              <a:buClr>
                <a:schemeClr val="dk1"/>
              </a:buClr>
              <a:buSzPts val="1800"/>
              <a:buChar char="•"/>
              <a:defRPr/>
            </a:lvl3pPr>
            <a:lvl4pPr indent="-342900" lvl="3" marL="1828800" algn="l">
              <a:lnSpc>
                <a:spcPct val="90000"/>
              </a:lnSpc>
              <a:spcBef>
                <a:spcPts val="550"/>
              </a:spcBef>
              <a:spcAft>
                <a:spcPts val="0"/>
              </a:spcAft>
              <a:buClr>
                <a:schemeClr val="dk1"/>
              </a:buClr>
              <a:buSzPts val="1800"/>
              <a:buChar char="•"/>
              <a:defRPr/>
            </a:lvl4pPr>
            <a:lvl5pPr indent="-342900" lvl="4" marL="2286000" algn="l">
              <a:lnSpc>
                <a:spcPct val="90000"/>
              </a:lnSpc>
              <a:spcBef>
                <a:spcPts val="550"/>
              </a:spcBef>
              <a:spcAft>
                <a:spcPts val="0"/>
              </a:spcAft>
              <a:buClr>
                <a:schemeClr val="dk1"/>
              </a:buClr>
              <a:buSzPts val="1800"/>
              <a:buChar char="•"/>
              <a:defRPr/>
            </a:lvl5pPr>
            <a:lvl6pPr indent="-342900" lvl="5" marL="2743200" algn="l">
              <a:lnSpc>
                <a:spcPct val="90000"/>
              </a:lnSpc>
              <a:spcBef>
                <a:spcPts val="550"/>
              </a:spcBef>
              <a:spcAft>
                <a:spcPts val="0"/>
              </a:spcAft>
              <a:buClr>
                <a:schemeClr val="dk1"/>
              </a:buClr>
              <a:buSzPts val="1800"/>
              <a:buChar char="•"/>
              <a:defRPr/>
            </a:lvl6pPr>
            <a:lvl7pPr indent="-342900" lvl="6" marL="3200400" algn="l">
              <a:lnSpc>
                <a:spcPct val="90000"/>
              </a:lnSpc>
              <a:spcBef>
                <a:spcPts val="550"/>
              </a:spcBef>
              <a:spcAft>
                <a:spcPts val="0"/>
              </a:spcAft>
              <a:buClr>
                <a:schemeClr val="dk1"/>
              </a:buClr>
              <a:buSzPts val="1800"/>
              <a:buChar char="•"/>
              <a:defRPr/>
            </a:lvl7pPr>
            <a:lvl8pPr indent="-342900" lvl="7" marL="3657600" algn="l">
              <a:lnSpc>
                <a:spcPct val="90000"/>
              </a:lnSpc>
              <a:spcBef>
                <a:spcPts val="550"/>
              </a:spcBef>
              <a:spcAft>
                <a:spcPts val="0"/>
              </a:spcAft>
              <a:buClr>
                <a:schemeClr val="dk1"/>
              </a:buClr>
              <a:buSzPts val="1800"/>
              <a:buChar char="•"/>
              <a:defRPr/>
            </a:lvl8pPr>
            <a:lvl9pPr indent="-342900" lvl="8" marL="4114800" algn="l">
              <a:lnSpc>
                <a:spcPct val="90000"/>
              </a:lnSpc>
              <a:spcBef>
                <a:spcPts val="550"/>
              </a:spcBef>
              <a:spcAft>
                <a:spcPts val="0"/>
              </a:spcAft>
              <a:buClr>
                <a:schemeClr val="dk1"/>
              </a:buClr>
              <a:buSzPts val="1800"/>
              <a:buChar char="•"/>
              <a:defRPr/>
            </a:lvl9pPr>
          </a:lstStyle>
          <a:p/>
        </p:txBody>
      </p:sp>
      <p:sp>
        <p:nvSpPr>
          <p:cNvPr id="36" name="Google Shape;36;p5"/>
          <p:cNvSpPr txBox="1"/>
          <p:nvPr>
            <p:ph idx="2" type="body"/>
          </p:nvPr>
        </p:nvSpPr>
        <p:spPr>
          <a:xfrm>
            <a:off x="5092065" y="2069042"/>
            <a:ext cx="4274820" cy="493151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0"/>
              </a:spcBef>
              <a:spcAft>
                <a:spcPts val="0"/>
              </a:spcAft>
              <a:buClr>
                <a:schemeClr val="dk1"/>
              </a:buClr>
              <a:buSzPts val="1800"/>
              <a:buChar char="•"/>
              <a:defRPr/>
            </a:lvl1pPr>
            <a:lvl2pPr indent="-342900" lvl="1" marL="914400" algn="l">
              <a:lnSpc>
                <a:spcPct val="90000"/>
              </a:lnSpc>
              <a:spcBef>
                <a:spcPts val="550"/>
              </a:spcBef>
              <a:spcAft>
                <a:spcPts val="0"/>
              </a:spcAft>
              <a:buClr>
                <a:schemeClr val="dk1"/>
              </a:buClr>
              <a:buSzPts val="1800"/>
              <a:buChar char="•"/>
              <a:defRPr/>
            </a:lvl2pPr>
            <a:lvl3pPr indent="-342900" lvl="2" marL="1371600" algn="l">
              <a:lnSpc>
                <a:spcPct val="90000"/>
              </a:lnSpc>
              <a:spcBef>
                <a:spcPts val="550"/>
              </a:spcBef>
              <a:spcAft>
                <a:spcPts val="0"/>
              </a:spcAft>
              <a:buClr>
                <a:schemeClr val="dk1"/>
              </a:buClr>
              <a:buSzPts val="1800"/>
              <a:buChar char="•"/>
              <a:defRPr/>
            </a:lvl3pPr>
            <a:lvl4pPr indent="-342900" lvl="3" marL="1828800" algn="l">
              <a:lnSpc>
                <a:spcPct val="90000"/>
              </a:lnSpc>
              <a:spcBef>
                <a:spcPts val="550"/>
              </a:spcBef>
              <a:spcAft>
                <a:spcPts val="0"/>
              </a:spcAft>
              <a:buClr>
                <a:schemeClr val="dk1"/>
              </a:buClr>
              <a:buSzPts val="1800"/>
              <a:buChar char="•"/>
              <a:defRPr/>
            </a:lvl4pPr>
            <a:lvl5pPr indent="-342900" lvl="4" marL="2286000" algn="l">
              <a:lnSpc>
                <a:spcPct val="90000"/>
              </a:lnSpc>
              <a:spcBef>
                <a:spcPts val="550"/>
              </a:spcBef>
              <a:spcAft>
                <a:spcPts val="0"/>
              </a:spcAft>
              <a:buClr>
                <a:schemeClr val="dk1"/>
              </a:buClr>
              <a:buSzPts val="1800"/>
              <a:buChar char="•"/>
              <a:defRPr/>
            </a:lvl5pPr>
            <a:lvl6pPr indent="-342900" lvl="5" marL="2743200" algn="l">
              <a:lnSpc>
                <a:spcPct val="90000"/>
              </a:lnSpc>
              <a:spcBef>
                <a:spcPts val="550"/>
              </a:spcBef>
              <a:spcAft>
                <a:spcPts val="0"/>
              </a:spcAft>
              <a:buClr>
                <a:schemeClr val="dk1"/>
              </a:buClr>
              <a:buSzPts val="1800"/>
              <a:buChar char="•"/>
              <a:defRPr/>
            </a:lvl6pPr>
            <a:lvl7pPr indent="-342900" lvl="6" marL="3200400" algn="l">
              <a:lnSpc>
                <a:spcPct val="90000"/>
              </a:lnSpc>
              <a:spcBef>
                <a:spcPts val="550"/>
              </a:spcBef>
              <a:spcAft>
                <a:spcPts val="0"/>
              </a:spcAft>
              <a:buClr>
                <a:schemeClr val="dk1"/>
              </a:buClr>
              <a:buSzPts val="1800"/>
              <a:buChar char="•"/>
              <a:defRPr/>
            </a:lvl7pPr>
            <a:lvl8pPr indent="-342900" lvl="7" marL="3657600" algn="l">
              <a:lnSpc>
                <a:spcPct val="90000"/>
              </a:lnSpc>
              <a:spcBef>
                <a:spcPts val="550"/>
              </a:spcBef>
              <a:spcAft>
                <a:spcPts val="0"/>
              </a:spcAft>
              <a:buClr>
                <a:schemeClr val="dk1"/>
              </a:buClr>
              <a:buSzPts val="1800"/>
              <a:buChar char="•"/>
              <a:defRPr/>
            </a:lvl8pPr>
            <a:lvl9pPr indent="-342900" lvl="8" marL="4114800" algn="l">
              <a:lnSpc>
                <a:spcPct val="90000"/>
              </a:lnSpc>
              <a:spcBef>
                <a:spcPts val="550"/>
              </a:spcBef>
              <a:spcAft>
                <a:spcPts val="0"/>
              </a:spcAft>
              <a:buClr>
                <a:schemeClr val="dk1"/>
              </a:buClr>
              <a:buSzPts val="1800"/>
              <a:buChar char="•"/>
              <a:defRPr/>
            </a:lvl9pPr>
          </a:lstStyle>
          <a:p/>
        </p:txBody>
      </p:sp>
      <p:sp>
        <p:nvSpPr>
          <p:cNvPr id="37" name="Google Shape;37;p5"/>
          <p:cNvSpPr txBox="1"/>
          <p:nvPr>
            <p:ph idx="10" type="dt"/>
          </p:nvPr>
        </p:nvSpPr>
        <p:spPr>
          <a:xfrm>
            <a:off x="691515" y="7203865"/>
            <a:ext cx="2263140" cy="413808"/>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1" type="ftr"/>
          </p:nvPr>
        </p:nvSpPr>
        <p:spPr>
          <a:xfrm>
            <a:off x="3331845" y="7203865"/>
            <a:ext cx="3394710" cy="41380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2" type="sldNum"/>
          </p:nvPr>
        </p:nvSpPr>
        <p:spPr>
          <a:xfrm>
            <a:off x="7103745" y="7203865"/>
            <a:ext cx="2263140" cy="413808"/>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692825" y="413810"/>
            <a:ext cx="8675370" cy="150230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692826" y="1905318"/>
            <a:ext cx="4255174" cy="933767"/>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100"/>
              </a:spcBef>
              <a:spcAft>
                <a:spcPts val="0"/>
              </a:spcAft>
              <a:buClr>
                <a:schemeClr val="dk1"/>
              </a:buClr>
              <a:buSzPts val="2640"/>
              <a:buNone/>
              <a:defRPr b="1" sz="2640"/>
            </a:lvl1pPr>
            <a:lvl2pPr indent="-228600" lvl="1" marL="914400" algn="l">
              <a:lnSpc>
                <a:spcPct val="90000"/>
              </a:lnSpc>
              <a:spcBef>
                <a:spcPts val="550"/>
              </a:spcBef>
              <a:spcAft>
                <a:spcPts val="0"/>
              </a:spcAft>
              <a:buClr>
                <a:schemeClr val="dk1"/>
              </a:buClr>
              <a:buSzPts val="2200"/>
              <a:buNone/>
              <a:defRPr b="1" sz="2200"/>
            </a:lvl2pPr>
            <a:lvl3pPr indent="-228600" lvl="2" marL="1371600" algn="l">
              <a:lnSpc>
                <a:spcPct val="90000"/>
              </a:lnSpc>
              <a:spcBef>
                <a:spcPts val="550"/>
              </a:spcBef>
              <a:spcAft>
                <a:spcPts val="0"/>
              </a:spcAft>
              <a:buClr>
                <a:schemeClr val="dk1"/>
              </a:buClr>
              <a:buSzPts val="1980"/>
              <a:buNone/>
              <a:defRPr b="1" sz="1980"/>
            </a:lvl3pPr>
            <a:lvl4pPr indent="-228600" lvl="3" marL="1828800" algn="l">
              <a:lnSpc>
                <a:spcPct val="90000"/>
              </a:lnSpc>
              <a:spcBef>
                <a:spcPts val="550"/>
              </a:spcBef>
              <a:spcAft>
                <a:spcPts val="0"/>
              </a:spcAft>
              <a:buClr>
                <a:schemeClr val="dk1"/>
              </a:buClr>
              <a:buSzPts val="1760"/>
              <a:buNone/>
              <a:defRPr b="1" sz="1760"/>
            </a:lvl4pPr>
            <a:lvl5pPr indent="-228600" lvl="4" marL="2286000" algn="l">
              <a:lnSpc>
                <a:spcPct val="90000"/>
              </a:lnSpc>
              <a:spcBef>
                <a:spcPts val="550"/>
              </a:spcBef>
              <a:spcAft>
                <a:spcPts val="0"/>
              </a:spcAft>
              <a:buClr>
                <a:schemeClr val="dk1"/>
              </a:buClr>
              <a:buSzPts val="1760"/>
              <a:buNone/>
              <a:defRPr b="1" sz="1760"/>
            </a:lvl5pPr>
            <a:lvl6pPr indent="-228600" lvl="5" marL="2743200" algn="l">
              <a:lnSpc>
                <a:spcPct val="90000"/>
              </a:lnSpc>
              <a:spcBef>
                <a:spcPts val="550"/>
              </a:spcBef>
              <a:spcAft>
                <a:spcPts val="0"/>
              </a:spcAft>
              <a:buClr>
                <a:schemeClr val="dk1"/>
              </a:buClr>
              <a:buSzPts val="1760"/>
              <a:buNone/>
              <a:defRPr b="1" sz="1760"/>
            </a:lvl6pPr>
            <a:lvl7pPr indent="-228600" lvl="6" marL="3200400" algn="l">
              <a:lnSpc>
                <a:spcPct val="90000"/>
              </a:lnSpc>
              <a:spcBef>
                <a:spcPts val="550"/>
              </a:spcBef>
              <a:spcAft>
                <a:spcPts val="0"/>
              </a:spcAft>
              <a:buClr>
                <a:schemeClr val="dk1"/>
              </a:buClr>
              <a:buSzPts val="1760"/>
              <a:buNone/>
              <a:defRPr b="1" sz="1760"/>
            </a:lvl7pPr>
            <a:lvl8pPr indent="-228600" lvl="7" marL="3657600" algn="l">
              <a:lnSpc>
                <a:spcPct val="90000"/>
              </a:lnSpc>
              <a:spcBef>
                <a:spcPts val="550"/>
              </a:spcBef>
              <a:spcAft>
                <a:spcPts val="0"/>
              </a:spcAft>
              <a:buClr>
                <a:schemeClr val="dk1"/>
              </a:buClr>
              <a:buSzPts val="1760"/>
              <a:buNone/>
              <a:defRPr b="1" sz="1760"/>
            </a:lvl8pPr>
            <a:lvl9pPr indent="-228600" lvl="8" marL="4114800" algn="l">
              <a:lnSpc>
                <a:spcPct val="90000"/>
              </a:lnSpc>
              <a:spcBef>
                <a:spcPts val="550"/>
              </a:spcBef>
              <a:spcAft>
                <a:spcPts val="0"/>
              </a:spcAft>
              <a:buClr>
                <a:schemeClr val="dk1"/>
              </a:buClr>
              <a:buSzPts val="1760"/>
              <a:buNone/>
              <a:defRPr b="1" sz="1760"/>
            </a:lvl9pPr>
          </a:lstStyle>
          <a:p/>
        </p:txBody>
      </p:sp>
      <p:sp>
        <p:nvSpPr>
          <p:cNvPr id="43" name="Google Shape;43;p6"/>
          <p:cNvSpPr txBox="1"/>
          <p:nvPr>
            <p:ph idx="2" type="body"/>
          </p:nvPr>
        </p:nvSpPr>
        <p:spPr>
          <a:xfrm>
            <a:off x="692826" y="2839085"/>
            <a:ext cx="4255174" cy="41758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0"/>
              </a:spcBef>
              <a:spcAft>
                <a:spcPts val="0"/>
              </a:spcAft>
              <a:buClr>
                <a:schemeClr val="dk1"/>
              </a:buClr>
              <a:buSzPts val="1800"/>
              <a:buChar char="•"/>
              <a:defRPr/>
            </a:lvl1pPr>
            <a:lvl2pPr indent="-342900" lvl="1" marL="914400" algn="l">
              <a:lnSpc>
                <a:spcPct val="90000"/>
              </a:lnSpc>
              <a:spcBef>
                <a:spcPts val="550"/>
              </a:spcBef>
              <a:spcAft>
                <a:spcPts val="0"/>
              </a:spcAft>
              <a:buClr>
                <a:schemeClr val="dk1"/>
              </a:buClr>
              <a:buSzPts val="1800"/>
              <a:buChar char="•"/>
              <a:defRPr/>
            </a:lvl2pPr>
            <a:lvl3pPr indent="-342900" lvl="2" marL="1371600" algn="l">
              <a:lnSpc>
                <a:spcPct val="90000"/>
              </a:lnSpc>
              <a:spcBef>
                <a:spcPts val="550"/>
              </a:spcBef>
              <a:spcAft>
                <a:spcPts val="0"/>
              </a:spcAft>
              <a:buClr>
                <a:schemeClr val="dk1"/>
              </a:buClr>
              <a:buSzPts val="1800"/>
              <a:buChar char="•"/>
              <a:defRPr/>
            </a:lvl3pPr>
            <a:lvl4pPr indent="-342900" lvl="3" marL="1828800" algn="l">
              <a:lnSpc>
                <a:spcPct val="90000"/>
              </a:lnSpc>
              <a:spcBef>
                <a:spcPts val="550"/>
              </a:spcBef>
              <a:spcAft>
                <a:spcPts val="0"/>
              </a:spcAft>
              <a:buClr>
                <a:schemeClr val="dk1"/>
              </a:buClr>
              <a:buSzPts val="1800"/>
              <a:buChar char="•"/>
              <a:defRPr/>
            </a:lvl4pPr>
            <a:lvl5pPr indent="-342900" lvl="4" marL="2286000" algn="l">
              <a:lnSpc>
                <a:spcPct val="90000"/>
              </a:lnSpc>
              <a:spcBef>
                <a:spcPts val="550"/>
              </a:spcBef>
              <a:spcAft>
                <a:spcPts val="0"/>
              </a:spcAft>
              <a:buClr>
                <a:schemeClr val="dk1"/>
              </a:buClr>
              <a:buSzPts val="1800"/>
              <a:buChar char="•"/>
              <a:defRPr/>
            </a:lvl5pPr>
            <a:lvl6pPr indent="-342900" lvl="5" marL="2743200" algn="l">
              <a:lnSpc>
                <a:spcPct val="90000"/>
              </a:lnSpc>
              <a:spcBef>
                <a:spcPts val="550"/>
              </a:spcBef>
              <a:spcAft>
                <a:spcPts val="0"/>
              </a:spcAft>
              <a:buClr>
                <a:schemeClr val="dk1"/>
              </a:buClr>
              <a:buSzPts val="1800"/>
              <a:buChar char="•"/>
              <a:defRPr/>
            </a:lvl6pPr>
            <a:lvl7pPr indent="-342900" lvl="6" marL="3200400" algn="l">
              <a:lnSpc>
                <a:spcPct val="90000"/>
              </a:lnSpc>
              <a:spcBef>
                <a:spcPts val="550"/>
              </a:spcBef>
              <a:spcAft>
                <a:spcPts val="0"/>
              </a:spcAft>
              <a:buClr>
                <a:schemeClr val="dk1"/>
              </a:buClr>
              <a:buSzPts val="1800"/>
              <a:buChar char="•"/>
              <a:defRPr/>
            </a:lvl7pPr>
            <a:lvl8pPr indent="-342900" lvl="7" marL="3657600" algn="l">
              <a:lnSpc>
                <a:spcPct val="90000"/>
              </a:lnSpc>
              <a:spcBef>
                <a:spcPts val="550"/>
              </a:spcBef>
              <a:spcAft>
                <a:spcPts val="0"/>
              </a:spcAft>
              <a:buClr>
                <a:schemeClr val="dk1"/>
              </a:buClr>
              <a:buSzPts val="1800"/>
              <a:buChar char="•"/>
              <a:defRPr/>
            </a:lvl8pPr>
            <a:lvl9pPr indent="-342900" lvl="8" marL="4114800" algn="l">
              <a:lnSpc>
                <a:spcPct val="90000"/>
              </a:lnSpc>
              <a:spcBef>
                <a:spcPts val="550"/>
              </a:spcBef>
              <a:spcAft>
                <a:spcPts val="0"/>
              </a:spcAft>
              <a:buClr>
                <a:schemeClr val="dk1"/>
              </a:buClr>
              <a:buSzPts val="1800"/>
              <a:buChar char="•"/>
              <a:defRPr/>
            </a:lvl9pPr>
          </a:lstStyle>
          <a:p/>
        </p:txBody>
      </p:sp>
      <p:sp>
        <p:nvSpPr>
          <p:cNvPr id="44" name="Google Shape;44;p6"/>
          <p:cNvSpPr txBox="1"/>
          <p:nvPr>
            <p:ph idx="3" type="body"/>
          </p:nvPr>
        </p:nvSpPr>
        <p:spPr>
          <a:xfrm>
            <a:off x="5092066" y="1905318"/>
            <a:ext cx="4276130" cy="933767"/>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100"/>
              </a:spcBef>
              <a:spcAft>
                <a:spcPts val="0"/>
              </a:spcAft>
              <a:buClr>
                <a:schemeClr val="dk1"/>
              </a:buClr>
              <a:buSzPts val="2640"/>
              <a:buNone/>
              <a:defRPr b="1" sz="2640"/>
            </a:lvl1pPr>
            <a:lvl2pPr indent="-228600" lvl="1" marL="914400" algn="l">
              <a:lnSpc>
                <a:spcPct val="90000"/>
              </a:lnSpc>
              <a:spcBef>
                <a:spcPts val="550"/>
              </a:spcBef>
              <a:spcAft>
                <a:spcPts val="0"/>
              </a:spcAft>
              <a:buClr>
                <a:schemeClr val="dk1"/>
              </a:buClr>
              <a:buSzPts val="2200"/>
              <a:buNone/>
              <a:defRPr b="1" sz="2200"/>
            </a:lvl2pPr>
            <a:lvl3pPr indent="-228600" lvl="2" marL="1371600" algn="l">
              <a:lnSpc>
                <a:spcPct val="90000"/>
              </a:lnSpc>
              <a:spcBef>
                <a:spcPts val="550"/>
              </a:spcBef>
              <a:spcAft>
                <a:spcPts val="0"/>
              </a:spcAft>
              <a:buClr>
                <a:schemeClr val="dk1"/>
              </a:buClr>
              <a:buSzPts val="1980"/>
              <a:buNone/>
              <a:defRPr b="1" sz="1980"/>
            </a:lvl3pPr>
            <a:lvl4pPr indent="-228600" lvl="3" marL="1828800" algn="l">
              <a:lnSpc>
                <a:spcPct val="90000"/>
              </a:lnSpc>
              <a:spcBef>
                <a:spcPts val="550"/>
              </a:spcBef>
              <a:spcAft>
                <a:spcPts val="0"/>
              </a:spcAft>
              <a:buClr>
                <a:schemeClr val="dk1"/>
              </a:buClr>
              <a:buSzPts val="1760"/>
              <a:buNone/>
              <a:defRPr b="1" sz="1760"/>
            </a:lvl4pPr>
            <a:lvl5pPr indent="-228600" lvl="4" marL="2286000" algn="l">
              <a:lnSpc>
                <a:spcPct val="90000"/>
              </a:lnSpc>
              <a:spcBef>
                <a:spcPts val="550"/>
              </a:spcBef>
              <a:spcAft>
                <a:spcPts val="0"/>
              </a:spcAft>
              <a:buClr>
                <a:schemeClr val="dk1"/>
              </a:buClr>
              <a:buSzPts val="1760"/>
              <a:buNone/>
              <a:defRPr b="1" sz="1760"/>
            </a:lvl5pPr>
            <a:lvl6pPr indent="-228600" lvl="5" marL="2743200" algn="l">
              <a:lnSpc>
                <a:spcPct val="90000"/>
              </a:lnSpc>
              <a:spcBef>
                <a:spcPts val="550"/>
              </a:spcBef>
              <a:spcAft>
                <a:spcPts val="0"/>
              </a:spcAft>
              <a:buClr>
                <a:schemeClr val="dk1"/>
              </a:buClr>
              <a:buSzPts val="1760"/>
              <a:buNone/>
              <a:defRPr b="1" sz="1760"/>
            </a:lvl6pPr>
            <a:lvl7pPr indent="-228600" lvl="6" marL="3200400" algn="l">
              <a:lnSpc>
                <a:spcPct val="90000"/>
              </a:lnSpc>
              <a:spcBef>
                <a:spcPts val="550"/>
              </a:spcBef>
              <a:spcAft>
                <a:spcPts val="0"/>
              </a:spcAft>
              <a:buClr>
                <a:schemeClr val="dk1"/>
              </a:buClr>
              <a:buSzPts val="1760"/>
              <a:buNone/>
              <a:defRPr b="1" sz="1760"/>
            </a:lvl7pPr>
            <a:lvl8pPr indent="-228600" lvl="7" marL="3657600" algn="l">
              <a:lnSpc>
                <a:spcPct val="90000"/>
              </a:lnSpc>
              <a:spcBef>
                <a:spcPts val="550"/>
              </a:spcBef>
              <a:spcAft>
                <a:spcPts val="0"/>
              </a:spcAft>
              <a:buClr>
                <a:schemeClr val="dk1"/>
              </a:buClr>
              <a:buSzPts val="1760"/>
              <a:buNone/>
              <a:defRPr b="1" sz="1760"/>
            </a:lvl8pPr>
            <a:lvl9pPr indent="-228600" lvl="8" marL="4114800" algn="l">
              <a:lnSpc>
                <a:spcPct val="90000"/>
              </a:lnSpc>
              <a:spcBef>
                <a:spcPts val="550"/>
              </a:spcBef>
              <a:spcAft>
                <a:spcPts val="0"/>
              </a:spcAft>
              <a:buClr>
                <a:schemeClr val="dk1"/>
              </a:buClr>
              <a:buSzPts val="1760"/>
              <a:buNone/>
              <a:defRPr b="1" sz="1760"/>
            </a:lvl9pPr>
          </a:lstStyle>
          <a:p/>
        </p:txBody>
      </p:sp>
      <p:sp>
        <p:nvSpPr>
          <p:cNvPr id="45" name="Google Shape;45;p6"/>
          <p:cNvSpPr txBox="1"/>
          <p:nvPr>
            <p:ph idx="4" type="body"/>
          </p:nvPr>
        </p:nvSpPr>
        <p:spPr>
          <a:xfrm>
            <a:off x="5092066" y="2839085"/>
            <a:ext cx="4276130" cy="41758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0"/>
              </a:spcBef>
              <a:spcAft>
                <a:spcPts val="0"/>
              </a:spcAft>
              <a:buClr>
                <a:schemeClr val="dk1"/>
              </a:buClr>
              <a:buSzPts val="1800"/>
              <a:buChar char="•"/>
              <a:defRPr/>
            </a:lvl1pPr>
            <a:lvl2pPr indent="-342900" lvl="1" marL="914400" algn="l">
              <a:lnSpc>
                <a:spcPct val="90000"/>
              </a:lnSpc>
              <a:spcBef>
                <a:spcPts val="550"/>
              </a:spcBef>
              <a:spcAft>
                <a:spcPts val="0"/>
              </a:spcAft>
              <a:buClr>
                <a:schemeClr val="dk1"/>
              </a:buClr>
              <a:buSzPts val="1800"/>
              <a:buChar char="•"/>
              <a:defRPr/>
            </a:lvl2pPr>
            <a:lvl3pPr indent="-342900" lvl="2" marL="1371600" algn="l">
              <a:lnSpc>
                <a:spcPct val="90000"/>
              </a:lnSpc>
              <a:spcBef>
                <a:spcPts val="550"/>
              </a:spcBef>
              <a:spcAft>
                <a:spcPts val="0"/>
              </a:spcAft>
              <a:buClr>
                <a:schemeClr val="dk1"/>
              </a:buClr>
              <a:buSzPts val="1800"/>
              <a:buChar char="•"/>
              <a:defRPr/>
            </a:lvl3pPr>
            <a:lvl4pPr indent="-342900" lvl="3" marL="1828800" algn="l">
              <a:lnSpc>
                <a:spcPct val="90000"/>
              </a:lnSpc>
              <a:spcBef>
                <a:spcPts val="550"/>
              </a:spcBef>
              <a:spcAft>
                <a:spcPts val="0"/>
              </a:spcAft>
              <a:buClr>
                <a:schemeClr val="dk1"/>
              </a:buClr>
              <a:buSzPts val="1800"/>
              <a:buChar char="•"/>
              <a:defRPr/>
            </a:lvl4pPr>
            <a:lvl5pPr indent="-342900" lvl="4" marL="2286000" algn="l">
              <a:lnSpc>
                <a:spcPct val="90000"/>
              </a:lnSpc>
              <a:spcBef>
                <a:spcPts val="550"/>
              </a:spcBef>
              <a:spcAft>
                <a:spcPts val="0"/>
              </a:spcAft>
              <a:buClr>
                <a:schemeClr val="dk1"/>
              </a:buClr>
              <a:buSzPts val="1800"/>
              <a:buChar char="•"/>
              <a:defRPr/>
            </a:lvl5pPr>
            <a:lvl6pPr indent="-342900" lvl="5" marL="2743200" algn="l">
              <a:lnSpc>
                <a:spcPct val="90000"/>
              </a:lnSpc>
              <a:spcBef>
                <a:spcPts val="550"/>
              </a:spcBef>
              <a:spcAft>
                <a:spcPts val="0"/>
              </a:spcAft>
              <a:buClr>
                <a:schemeClr val="dk1"/>
              </a:buClr>
              <a:buSzPts val="1800"/>
              <a:buChar char="•"/>
              <a:defRPr/>
            </a:lvl6pPr>
            <a:lvl7pPr indent="-342900" lvl="6" marL="3200400" algn="l">
              <a:lnSpc>
                <a:spcPct val="90000"/>
              </a:lnSpc>
              <a:spcBef>
                <a:spcPts val="550"/>
              </a:spcBef>
              <a:spcAft>
                <a:spcPts val="0"/>
              </a:spcAft>
              <a:buClr>
                <a:schemeClr val="dk1"/>
              </a:buClr>
              <a:buSzPts val="1800"/>
              <a:buChar char="•"/>
              <a:defRPr/>
            </a:lvl7pPr>
            <a:lvl8pPr indent="-342900" lvl="7" marL="3657600" algn="l">
              <a:lnSpc>
                <a:spcPct val="90000"/>
              </a:lnSpc>
              <a:spcBef>
                <a:spcPts val="550"/>
              </a:spcBef>
              <a:spcAft>
                <a:spcPts val="0"/>
              </a:spcAft>
              <a:buClr>
                <a:schemeClr val="dk1"/>
              </a:buClr>
              <a:buSzPts val="1800"/>
              <a:buChar char="•"/>
              <a:defRPr/>
            </a:lvl8pPr>
            <a:lvl9pPr indent="-342900" lvl="8" marL="4114800" algn="l">
              <a:lnSpc>
                <a:spcPct val="90000"/>
              </a:lnSpc>
              <a:spcBef>
                <a:spcPts val="550"/>
              </a:spcBef>
              <a:spcAft>
                <a:spcPts val="0"/>
              </a:spcAft>
              <a:buClr>
                <a:schemeClr val="dk1"/>
              </a:buClr>
              <a:buSzPts val="1800"/>
              <a:buChar char="•"/>
              <a:defRPr/>
            </a:lvl9pPr>
          </a:lstStyle>
          <a:p/>
        </p:txBody>
      </p:sp>
      <p:sp>
        <p:nvSpPr>
          <p:cNvPr id="46" name="Google Shape;46;p6"/>
          <p:cNvSpPr txBox="1"/>
          <p:nvPr>
            <p:ph idx="10" type="dt"/>
          </p:nvPr>
        </p:nvSpPr>
        <p:spPr>
          <a:xfrm>
            <a:off x="691515" y="7203865"/>
            <a:ext cx="2263140" cy="413808"/>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idx="11" type="ftr"/>
          </p:nvPr>
        </p:nvSpPr>
        <p:spPr>
          <a:xfrm>
            <a:off x="3331845" y="7203865"/>
            <a:ext cx="3394710" cy="41380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2" type="sldNum"/>
          </p:nvPr>
        </p:nvSpPr>
        <p:spPr>
          <a:xfrm>
            <a:off x="7103745" y="7203865"/>
            <a:ext cx="2263140" cy="413808"/>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691515" y="413810"/>
            <a:ext cx="8675370" cy="150230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
          <p:cNvSpPr txBox="1"/>
          <p:nvPr>
            <p:ph idx="10" type="dt"/>
          </p:nvPr>
        </p:nvSpPr>
        <p:spPr>
          <a:xfrm>
            <a:off x="691515" y="7203865"/>
            <a:ext cx="2263140" cy="413808"/>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1" type="ftr"/>
          </p:nvPr>
        </p:nvSpPr>
        <p:spPr>
          <a:xfrm>
            <a:off x="3331845" y="7203865"/>
            <a:ext cx="3394710" cy="41380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2" type="sldNum"/>
          </p:nvPr>
        </p:nvSpPr>
        <p:spPr>
          <a:xfrm>
            <a:off x="7103745" y="7203865"/>
            <a:ext cx="2263140" cy="413808"/>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691515" y="7203865"/>
            <a:ext cx="2263140" cy="413808"/>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3331845" y="7203865"/>
            <a:ext cx="3394710" cy="41380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7103745" y="7203865"/>
            <a:ext cx="2263140" cy="413808"/>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692825" y="518160"/>
            <a:ext cx="3244096" cy="18135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520"/>
              <a:buFont typeface="Calibri"/>
              <a:buNone/>
              <a:defRPr sz="352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4276130" y="1119083"/>
            <a:ext cx="5092065" cy="5523442"/>
          </a:xfrm>
          <a:prstGeom prst="rect">
            <a:avLst/>
          </a:prstGeom>
          <a:noFill/>
          <a:ln>
            <a:noFill/>
          </a:ln>
        </p:spPr>
        <p:txBody>
          <a:bodyPr anchorCtr="0" anchor="t" bIns="45700" lIns="91425" spcFirstLastPara="1" rIns="91425" wrap="square" tIns="45700">
            <a:normAutofit/>
          </a:bodyPr>
          <a:lstStyle>
            <a:lvl1pPr indent="-452120" lvl="0" marL="457200" algn="l">
              <a:lnSpc>
                <a:spcPct val="90000"/>
              </a:lnSpc>
              <a:spcBef>
                <a:spcPts val="1100"/>
              </a:spcBef>
              <a:spcAft>
                <a:spcPts val="0"/>
              </a:spcAft>
              <a:buClr>
                <a:schemeClr val="dk1"/>
              </a:buClr>
              <a:buSzPts val="3520"/>
              <a:buChar char="•"/>
              <a:defRPr sz="3520"/>
            </a:lvl1pPr>
            <a:lvl2pPr indent="-424180" lvl="1" marL="914400" algn="l">
              <a:lnSpc>
                <a:spcPct val="90000"/>
              </a:lnSpc>
              <a:spcBef>
                <a:spcPts val="550"/>
              </a:spcBef>
              <a:spcAft>
                <a:spcPts val="0"/>
              </a:spcAft>
              <a:buClr>
                <a:schemeClr val="dk1"/>
              </a:buClr>
              <a:buSzPts val="3080"/>
              <a:buChar char="•"/>
              <a:defRPr sz="3080"/>
            </a:lvl2pPr>
            <a:lvl3pPr indent="-396240" lvl="2" marL="1371600" algn="l">
              <a:lnSpc>
                <a:spcPct val="90000"/>
              </a:lnSpc>
              <a:spcBef>
                <a:spcPts val="550"/>
              </a:spcBef>
              <a:spcAft>
                <a:spcPts val="0"/>
              </a:spcAft>
              <a:buClr>
                <a:schemeClr val="dk1"/>
              </a:buClr>
              <a:buSzPts val="2640"/>
              <a:buChar char="•"/>
              <a:defRPr sz="2640"/>
            </a:lvl3pPr>
            <a:lvl4pPr indent="-368300" lvl="3" marL="1828800" algn="l">
              <a:lnSpc>
                <a:spcPct val="90000"/>
              </a:lnSpc>
              <a:spcBef>
                <a:spcPts val="550"/>
              </a:spcBef>
              <a:spcAft>
                <a:spcPts val="0"/>
              </a:spcAft>
              <a:buClr>
                <a:schemeClr val="dk1"/>
              </a:buClr>
              <a:buSzPts val="2200"/>
              <a:buChar char="•"/>
              <a:defRPr sz="2200"/>
            </a:lvl4pPr>
            <a:lvl5pPr indent="-368300" lvl="4" marL="2286000" algn="l">
              <a:lnSpc>
                <a:spcPct val="90000"/>
              </a:lnSpc>
              <a:spcBef>
                <a:spcPts val="550"/>
              </a:spcBef>
              <a:spcAft>
                <a:spcPts val="0"/>
              </a:spcAft>
              <a:buClr>
                <a:schemeClr val="dk1"/>
              </a:buClr>
              <a:buSzPts val="2200"/>
              <a:buChar char="•"/>
              <a:defRPr sz="2200"/>
            </a:lvl5pPr>
            <a:lvl6pPr indent="-368300" lvl="5" marL="2743200" algn="l">
              <a:lnSpc>
                <a:spcPct val="90000"/>
              </a:lnSpc>
              <a:spcBef>
                <a:spcPts val="550"/>
              </a:spcBef>
              <a:spcAft>
                <a:spcPts val="0"/>
              </a:spcAft>
              <a:buClr>
                <a:schemeClr val="dk1"/>
              </a:buClr>
              <a:buSzPts val="2200"/>
              <a:buChar char="•"/>
              <a:defRPr sz="2200"/>
            </a:lvl6pPr>
            <a:lvl7pPr indent="-368300" lvl="6" marL="3200400" algn="l">
              <a:lnSpc>
                <a:spcPct val="90000"/>
              </a:lnSpc>
              <a:spcBef>
                <a:spcPts val="550"/>
              </a:spcBef>
              <a:spcAft>
                <a:spcPts val="0"/>
              </a:spcAft>
              <a:buClr>
                <a:schemeClr val="dk1"/>
              </a:buClr>
              <a:buSzPts val="2200"/>
              <a:buChar char="•"/>
              <a:defRPr sz="2200"/>
            </a:lvl7pPr>
            <a:lvl8pPr indent="-368300" lvl="7" marL="3657600" algn="l">
              <a:lnSpc>
                <a:spcPct val="90000"/>
              </a:lnSpc>
              <a:spcBef>
                <a:spcPts val="550"/>
              </a:spcBef>
              <a:spcAft>
                <a:spcPts val="0"/>
              </a:spcAft>
              <a:buClr>
                <a:schemeClr val="dk1"/>
              </a:buClr>
              <a:buSzPts val="2200"/>
              <a:buChar char="•"/>
              <a:defRPr sz="2200"/>
            </a:lvl8pPr>
            <a:lvl9pPr indent="-368300" lvl="8" marL="4114800" algn="l">
              <a:lnSpc>
                <a:spcPct val="90000"/>
              </a:lnSpc>
              <a:spcBef>
                <a:spcPts val="550"/>
              </a:spcBef>
              <a:spcAft>
                <a:spcPts val="0"/>
              </a:spcAft>
              <a:buClr>
                <a:schemeClr val="dk1"/>
              </a:buClr>
              <a:buSzPts val="2200"/>
              <a:buChar char="•"/>
              <a:defRPr sz="2200"/>
            </a:lvl9pPr>
          </a:lstStyle>
          <a:p/>
        </p:txBody>
      </p:sp>
      <p:sp>
        <p:nvSpPr>
          <p:cNvPr id="61" name="Google Shape;61;p9"/>
          <p:cNvSpPr txBox="1"/>
          <p:nvPr>
            <p:ph idx="2" type="body"/>
          </p:nvPr>
        </p:nvSpPr>
        <p:spPr>
          <a:xfrm>
            <a:off x="692825" y="2331720"/>
            <a:ext cx="3244096" cy="4319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chemeClr val="dk1"/>
              </a:buClr>
              <a:buSzPts val="1760"/>
              <a:buNone/>
              <a:defRPr sz="1760"/>
            </a:lvl1pPr>
            <a:lvl2pPr indent="-228600" lvl="1" marL="914400" algn="l">
              <a:lnSpc>
                <a:spcPct val="90000"/>
              </a:lnSpc>
              <a:spcBef>
                <a:spcPts val="550"/>
              </a:spcBef>
              <a:spcAft>
                <a:spcPts val="0"/>
              </a:spcAft>
              <a:buClr>
                <a:schemeClr val="dk1"/>
              </a:buClr>
              <a:buSzPts val="1540"/>
              <a:buNone/>
              <a:defRPr sz="1540"/>
            </a:lvl2pPr>
            <a:lvl3pPr indent="-228600" lvl="2" marL="1371600" algn="l">
              <a:lnSpc>
                <a:spcPct val="90000"/>
              </a:lnSpc>
              <a:spcBef>
                <a:spcPts val="550"/>
              </a:spcBef>
              <a:spcAft>
                <a:spcPts val="0"/>
              </a:spcAft>
              <a:buClr>
                <a:schemeClr val="dk1"/>
              </a:buClr>
              <a:buSzPts val="1320"/>
              <a:buNone/>
              <a:defRPr sz="1320"/>
            </a:lvl3pPr>
            <a:lvl4pPr indent="-228600" lvl="3" marL="1828800" algn="l">
              <a:lnSpc>
                <a:spcPct val="90000"/>
              </a:lnSpc>
              <a:spcBef>
                <a:spcPts val="550"/>
              </a:spcBef>
              <a:spcAft>
                <a:spcPts val="0"/>
              </a:spcAft>
              <a:buClr>
                <a:schemeClr val="dk1"/>
              </a:buClr>
              <a:buSzPts val="1100"/>
              <a:buNone/>
              <a:defRPr sz="1100"/>
            </a:lvl4pPr>
            <a:lvl5pPr indent="-228600" lvl="4" marL="2286000" algn="l">
              <a:lnSpc>
                <a:spcPct val="90000"/>
              </a:lnSpc>
              <a:spcBef>
                <a:spcPts val="550"/>
              </a:spcBef>
              <a:spcAft>
                <a:spcPts val="0"/>
              </a:spcAft>
              <a:buClr>
                <a:schemeClr val="dk1"/>
              </a:buClr>
              <a:buSzPts val="1100"/>
              <a:buNone/>
              <a:defRPr sz="1100"/>
            </a:lvl5pPr>
            <a:lvl6pPr indent="-228600" lvl="5" marL="2743200" algn="l">
              <a:lnSpc>
                <a:spcPct val="90000"/>
              </a:lnSpc>
              <a:spcBef>
                <a:spcPts val="550"/>
              </a:spcBef>
              <a:spcAft>
                <a:spcPts val="0"/>
              </a:spcAft>
              <a:buClr>
                <a:schemeClr val="dk1"/>
              </a:buClr>
              <a:buSzPts val="1100"/>
              <a:buNone/>
              <a:defRPr sz="1100"/>
            </a:lvl6pPr>
            <a:lvl7pPr indent="-228600" lvl="6" marL="3200400" algn="l">
              <a:lnSpc>
                <a:spcPct val="90000"/>
              </a:lnSpc>
              <a:spcBef>
                <a:spcPts val="550"/>
              </a:spcBef>
              <a:spcAft>
                <a:spcPts val="0"/>
              </a:spcAft>
              <a:buClr>
                <a:schemeClr val="dk1"/>
              </a:buClr>
              <a:buSzPts val="1100"/>
              <a:buNone/>
              <a:defRPr sz="1100"/>
            </a:lvl7pPr>
            <a:lvl8pPr indent="-228600" lvl="7" marL="3657600" algn="l">
              <a:lnSpc>
                <a:spcPct val="90000"/>
              </a:lnSpc>
              <a:spcBef>
                <a:spcPts val="550"/>
              </a:spcBef>
              <a:spcAft>
                <a:spcPts val="0"/>
              </a:spcAft>
              <a:buClr>
                <a:schemeClr val="dk1"/>
              </a:buClr>
              <a:buSzPts val="1100"/>
              <a:buNone/>
              <a:defRPr sz="1100"/>
            </a:lvl8pPr>
            <a:lvl9pPr indent="-228600" lvl="8" marL="4114800" algn="l">
              <a:lnSpc>
                <a:spcPct val="90000"/>
              </a:lnSpc>
              <a:spcBef>
                <a:spcPts val="550"/>
              </a:spcBef>
              <a:spcAft>
                <a:spcPts val="0"/>
              </a:spcAft>
              <a:buClr>
                <a:schemeClr val="dk1"/>
              </a:buClr>
              <a:buSzPts val="1100"/>
              <a:buNone/>
              <a:defRPr sz="1100"/>
            </a:lvl9pPr>
          </a:lstStyle>
          <a:p/>
        </p:txBody>
      </p:sp>
      <p:sp>
        <p:nvSpPr>
          <p:cNvPr id="62" name="Google Shape;62;p9"/>
          <p:cNvSpPr txBox="1"/>
          <p:nvPr>
            <p:ph idx="10" type="dt"/>
          </p:nvPr>
        </p:nvSpPr>
        <p:spPr>
          <a:xfrm>
            <a:off x="691515" y="7203865"/>
            <a:ext cx="2263140" cy="413808"/>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3331845" y="7203865"/>
            <a:ext cx="3394710" cy="41380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7103745" y="7203865"/>
            <a:ext cx="2263140" cy="413808"/>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692825" y="518160"/>
            <a:ext cx="3244096" cy="18135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520"/>
              <a:buFont typeface="Calibri"/>
              <a:buNone/>
              <a:defRPr sz="352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4276130" y="1119083"/>
            <a:ext cx="5092065" cy="5523442"/>
          </a:xfrm>
          <a:prstGeom prst="rect">
            <a:avLst/>
          </a:prstGeom>
          <a:noFill/>
          <a:ln>
            <a:noFill/>
          </a:ln>
        </p:spPr>
      </p:sp>
      <p:sp>
        <p:nvSpPr>
          <p:cNvPr id="68" name="Google Shape;68;p10"/>
          <p:cNvSpPr txBox="1"/>
          <p:nvPr>
            <p:ph idx="1" type="body"/>
          </p:nvPr>
        </p:nvSpPr>
        <p:spPr>
          <a:xfrm>
            <a:off x="692825" y="2331720"/>
            <a:ext cx="3244096" cy="4319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chemeClr val="dk1"/>
              </a:buClr>
              <a:buSzPts val="1760"/>
              <a:buNone/>
              <a:defRPr sz="1760"/>
            </a:lvl1pPr>
            <a:lvl2pPr indent="-228600" lvl="1" marL="914400" algn="l">
              <a:lnSpc>
                <a:spcPct val="90000"/>
              </a:lnSpc>
              <a:spcBef>
                <a:spcPts val="550"/>
              </a:spcBef>
              <a:spcAft>
                <a:spcPts val="0"/>
              </a:spcAft>
              <a:buClr>
                <a:schemeClr val="dk1"/>
              </a:buClr>
              <a:buSzPts val="1540"/>
              <a:buNone/>
              <a:defRPr sz="1540"/>
            </a:lvl2pPr>
            <a:lvl3pPr indent="-228600" lvl="2" marL="1371600" algn="l">
              <a:lnSpc>
                <a:spcPct val="90000"/>
              </a:lnSpc>
              <a:spcBef>
                <a:spcPts val="550"/>
              </a:spcBef>
              <a:spcAft>
                <a:spcPts val="0"/>
              </a:spcAft>
              <a:buClr>
                <a:schemeClr val="dk1"/>
              </a:buClr>
              <a:buSzPts val="1320"/>
              <a:buNone/>
              <a:defRPr sz="1320"/>
            </a:lvl3pPr>
            <a:lvl4pPr indent="-228600" lvl="3" marL="1828800" algn="l">
              <a:lnSpc>
                <a:spcPct val="90000"/>
              </a:lnSpc>
              <a:spcBef>
                <a:spcPts val="550"/>
              </a:spcBef>
              <a:spcAft>
                <a:spcPts val="0"/>
              </a:spcAft>
              <a:buClr>
                <a:schemeClr val="dk1"/>
              </a:buClr>
              <a:buSzPts val="1100"/>
              <a:buNone/>
              <a:defRPr sz="1100"/>
            </a:lvl4pPr>
            <a:lvl5pPr indent="-228600" lvl="4" marL="2286000" algn="l">
              <a:lnSpc>
                <a:spcPct val="90000"/>
              </a:lnSpc>
              <a:spcBef>
                <a:spcPts val="550"/>
              </a:spcBef>
              <a:spcAft>
                <a:spcPts val="0"/>
              </a:spcAft>
              <a:buClr>
                <a:schemeClr val="dk1"/>
              </a:buClr>
              <a:buSzPts val="1100"/>
              <a:buNone/>
              <a:defRPr sz="1100"/>
            </a:lvl5pPr>
            <a:lvl6pPr indent="-228600" lvl="5" marL="2743200" algn="l">
              <a:lnSpc>
                <a:spcPct val="90000"/>
              </a:lnSpc>
              <a:spcBef>
                <a:spcPts val="550"/>
              </a:spcBef>
              <a:spcAft>
                <a:spcPts val="0"/>
              </a:spcAft>
              <a:buClr>
                <a:schemeClr val="dk1"/>
              </a:buClr>
              <a:buSzPts val="1100"/>
              <a:buNone/>
              <a:defRPr sz="1100"/>
            </a:lvl6pPr>
            <a:lvl7pPr indent="-228600" lvl="6" marL="3200400" algn="l">
              <a:lnSpc>
                <a:spcPct val="90000"/>
              </a:lnSpc>
              <a:spcBef>
                <a:spcPts val="550"/>
              </a:spcBef>
              <a:spcAft>
                <a:spcPts val="0"/>
              </a:spcAft>
              <a:buClr>
                <a:schemeClr val="dk1"/>
              </a:buClr>
              <a:buSzPts val="1100"/>
              <a:buNone/>
              <a:defRPr sz="1100"/>
            </a:lvl7pPr>
            <a:lvl8pPr indent="-228600" lvl="7" marL="3657600" algn="l">
              <a:lnSpc>
                <a:spcPct val="90000"/>
              </a:lnSpc>
              <a:spcBef>
                <a:spcPts val="550"/>
              </a:spcBef>
              <a:spcAft>
                <a:spcPts val="0"/>
              </a:spcAft>
              <a:buClr>
                <a:schemeClr val="dk1"/>
              </a:buClr>
              <a:buSzPts val="1100"/>
              <a:buNone/>
              <a:defRPr sz="1100"/>
            </a:lvl8pPr>
            <a:lvl9pPr indent="-228600" lvl="8" marL="4114800" algn="l">
              <a:lnSpc>
                <a:spcPct val="90000"/>
              </a:lnSpc>
              <a:spcBef>
                <a:spcPts val="550"/>
              </a:spcBef>
              <a:spcAft>
                <a:spcPts val="0"/>
              </a:spcAft>
              <a:buClr>
                <a:schemeClr val="dk1"/>
              </a:buClr>
              <a:buSzPts val="1100"/>
              <a:buNone/>
              <a:defRPr sz="1100"/>
            </a:lvl9pPr>
          </a:lstStyle>
          <a:p/>
        </p:txBody>
      </p:sp>
      <p:sp>
        <p:nvSpPr>
          <p:cNvPr id="69" name="Google Shape;69;p10"/>
          <p:cNvSpPr txBox="1"/>
          <p:nvPr>
            <p:ph idx="10" type="dt"/>
          </p:nvPr>
        </p:nvSpPr>
        <p:spPr>
          <a:xfrm>
            <a:off x="691515" y="7203865"/>
            <a:ext cx="2263140" cy="413808"/>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3331845" y="7203865"/>
            <a:ext cx="3394710" cy="413808"/>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7103745" y="7203865"/>
            <a:ext cx="2263140" cy="413808"/>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91515" y="413810"/>
            <a:ext cx="8675370" cy="150230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840"/>
              <a:buFont typeface="Calibri"/>
              <a:buNone/>
              <a:defRPr b="0" i="0" sz="484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691515" y="2069042"/>
            <a:ext cx="8675370" cy="4931516"/>
          </a:xfrm>
          <a:prstGeom prst="rect">
            <a:avLst/>
          </a:prstGeom>
          <a:noFill/>
          <a:ln>
            <a:noFill/>
          </a:ln>
        </p:spPr>
        <p:txBody>
          <a:bodyPr anchorCtr="0" anchor="t" bIns="45700" lIns="91425" spcFirstLastPara="1" rIns="91425" wrap="square" tIns="45700">
            <a:normAutofit/>
          </a:bodyPr>
          <a:lstStyle>
            <a:lvl1pPr indent="-424180" lvl="0" marL="457200" marR="0" rtl="0" algn="l">
              <a:lnSpc>
                <a:spcPct val="90000"/>
              </a:lnSpc>
              <a:spcBef>
                <a:spcPts val="1100"/>
              </a:spcBef>
              <a:spcAft>
                <a:spcPts val="0"/>
              </a:spcAft>
              <a:buClr>
                <a:schemeClr val="dk1"/>
              </a:buClr>
              <a:buSzPts val="3080"/>
              <a:buFont typeface="Arial"/>
              <a:buChar char="•"/>
              <a:defRPr b="0" i="0" sz="3080" u="none" cap="none" strike="noStrike">
                <a:solidFill>
                  <a:schemeClr val="dk1"/>
                </a:solidFill>
                <a:latin typeface="Calibri"/>
                <a:ea typeface="Calibri"/>
                <a:cs typeface="Calibri"/>
                <a:sym typeface="Calibri"/>
              </a:defRPr>
            </a:lvl1pPr>
            <a:lvl2pPr indent="-396240" lvl="1" marL="914400" marR="0" rtl="0" algn="l">
              <a:lnSpc>
                <a:spcPct val="90000"/>
              </a:lnSpc>
              <a:spcBef>
                <a:spcPts val="550"/>
              </a:spcBef>
              <a:spcAft>
                <a:spcPts val="0"/>
              </a:spcAft>
              <a:buClr>
                <a:schemeClr val="dk1"/>
              </a:buClr>
              <a:buSzPts val="2640"/>
              <a:buFont typeface="Arial"/>
              <a:buChar char="•"/>
              <a:defRPr b="0" i="0" sz="2640" u="none" cap="none" strike="noStrike">
                <a:solidFill>
                  <a:schemeClr val="dk1"/>
                </a:solidFill>
                <a:latin typeface="Calibri"/>
                <a:ea typeface="Calibri"/>
                <a:cs typeface="Calibri"/>
                <a:sym typeface="Calibri"/>
              </a:defRPr>
            </a:lvl2pPr>
            <a:lvl3pPr indent="-368300" lvl="2" marL="1371600" marR="0" rtl="0" algn="l">
              <a:lnSpc>
                <a:spcPct val="90000"/>
              </a:lnSpc>
              <a:spcBef>
                <a:spcPts val="550"/>
              </a:spcBef>
              <a:spcAft>
                <a:spcPts val="0"/>
              </a:spcAft>
              <a:buClr>
                <a:schemeClr val="dk1"/>
              </a:buClr>
              <a:buSzPts val="2200"/>
              <a:buFont typeface="Arial"/>
              <a:buChar char="•"/>
              <a:defRPr b="0" i="0" sz="2200" u="none" cap="none" strike="noStrike">
                <a:solidFill>
                  <a:schemeClr val="dk1"/>
                </a:solidFill>
                <a:latin typeface="Calibri"/>
                <a:ea typeface="Calibri"/>
                <a:cs typeface="Calibri"/>
                <a:sym typeface="Calibri"/>
              </a:defRPr>
            </a:lvl3pPr>
            <a:lvl4pPr indent="-354330" lvl="3" marL="1828800" marR="0" rtl="0" algn="l">
              <a:lnSpc>
                <a:spcPct val="90000"/>
              </a:lnSpc>
              <a:spcBef>
                <a:spcPts val="550"/>
              </a:spcBef>
              <a:spcAft>
                <a:spcPts val="0"/>
              </a:spcAft>
              <a:buClr>
                <a:schemeClr val="dk1"/>
              </a:buClr>
              <a:buSzPts val="1980"/>
              <a:buFont typeface="Arial"/>
              <a:buChar char="•"/>
              <a:defRPr b="0" i="0" sz="1980" u="none" cap="none" strike="noStrike">
                <a:solidFill>
                  <a:schemeClr val="dk1"/>
                </a:solidFill>
                <a:latin typeface="Calibri"/>
                <a:ea typeface="Calibri"/>
                <a:cs typeface="Calibri"/>
                <a:sym typeface="Calibri"/>
              </a:defRPr>
            </a:lvl4pPr>
            <a:lvl5pPr indent="-354330" lvl="4" marL="2286000" marR="0" rtl="0" algn="l">
              <a:lnSpc>
                <a:spcPct val="90000"/>
              </a:lnSpc>
              <a:spcBef>
                <a:spcPts val="550"/>
              </a:spcBef>
              <a:spcAft>
                <a:spcPts val="0"/>
              </a:spcAft>
              <a:buClr>
                <a:schemeClr val="dk1"/>
              </a:buClr>
              <a:buSzPts val="1980"/>
              <a:buFont typeface="Arial"/>
              <a:buChar char="•"/>
              <a:defRPr b="0" i="0" sz="1980" u="none" cap="none" strike="noStrike">
                <a:solidFill>
                  <a:schemeClr val="dk1"/>
                </a:solidFill>
                <a:latin typeface="Calibri"/>
                <a:ea typeface="Calibri"/>
                <a:cs typeface="Calibri"/>
                <a:sym typeface="Calibri"/>
              </a:defRPr>
            </a:lvl5pPr>
            <a:lvl6pPr indent="-354330" lvl="5" marL="2743200" marR="0" rtl="0" algn="l">
              <a:lnSpc>
                <a:spcPct val="90000"/>
              </a:lnSpc>
              <a:spcBef>
                <a:spcPts val="550"/>
              </a:spcBef>
              <a:spcAft>
                <a:spcPts val="0"/>
              </a:spcAft>
              <a:buClr>
                <a:schemeClr val="dk1"/>
              </a:buClr>
              <a:buSzPts val="1980"/>
              <a:buFont typeface="Arial"/>
              <a:buChar char="•"/>
              <a:defRPr b="0" i="0" sz="1980" u="none" cap="none" strike="noStrike">
                <a:solidFill>
                  <a:schemeClr val="dk1"/>
                </a:solidFill>
                <a:latin typeface="Calibri"/>
                <a:ea typeface="Calibri"/>
                <a:cs typeface="Calibri"/>
                <a:sym typeface="Calibri"/>
              </a:defRPr>
            </a:lvl6pPr>
            <a:lvl7pPr indent="-354330" lvl="6" marL="3200400" marR="0" rtl="0" algn="l">
              <a:lnSpc>
                <a:spcPct val="90000"/>
              </a:lnSpc>
              <a:spcBef>
                <a:spcPts val="550"/>
              </a:spcBef>
              <a:spcAft>
                <a:spcPts val="0"/>
              </a:spcAft>
              <a:buClr>
                <a:schemeClr val="dk1"/>
              </a:buClr>
              <a:buSzPts val="1980"/>
              <a:buFont typeface="Arial"/>
              <a:buChar char="•"/>
              <a:defRPr b="0" i="0" sz="1980" u="none" cap="none" strike="noStrike">
                <a:solidFill>
                  <a:schemeClr val="dk1"/>
                </a:solidFill>
                <a:latin typeface="Calibri"/>
                <a:ea typeface="Calibri"/>
                <a:cs typeface="Calibri"/>
                <a:sym typeface="Calibri"/>
              </a:defRPr>
            </a:lvl7pPr>
            <a:lvl8pPr indent="-354330" lvl="7" marL="3657600" marR="0" rtl="0" algn="l">
              <a:lnSpc>
                <a:spcPct val="90000"/>
              </a:lnSpc>
              <a:spcBef>
                <a:spcPts val="550"/>
              </a:spcBef>
              <a:spcAft>
                <a:spcPts val="0"/>
              </a:spcAft>
              <a:buClr>
                <a:schemeClr val="dk1"/>
              </a:buClr>
              <a:buSzPts val="1980"/>
              <a:buFont typeface="Arial"/>
              <a:buChar char="•"/>
              <a:defRPr b="0" i="0" sz="1980" u="none" cap="none" strike="noStrike">
                <a:solidFill>
                  <a:schemeClr val="dk1"/>
                </a:solidFill>
                <a:latin typeface="Calibri"/>
                <a:ea typeface="Calibri"/>
                <a:cs typeface="Calibri"/>
                <a:sym typeface="Calibri"/>
              </a:defRPr>
            </a:lvl8pPr>
            <a:lvl9pPr indent="-354330" lvl="8" marL="4114800" marR="0" rtl="0" algn="l">
              <a:lnSpc>
                <a:spcPct val="90000"/>
              </a:lnSpc>
              <a:spcBef>
                <a:spcPts val="550"/>
              </a:spcBef>
              <a:spcAft>
                <a:spcPts val="0"/>
              </a:spcAft>
              <a:buClr>
                <a:schemeClr val="dk1"/>
              </a:buClr>
              <a:buSzPts val="1980"/>
              <a:buFont typeface="Arial"/>
              <a:buChar char="•"/>
              <a:defRPr b="0" i="0" sz="198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691515" y="7203865"/>
            <a:ext cx="2263140" cy="413808"/>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32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331845" y="7203865"/>
            <a:ext cx="3394710" cy="413808"/>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32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7103745" y="7203865"/>
            <a:ext cx="2263140" cy="413808"/>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320" u="none" cap="none" strike="noStrike">
                <a:solidFill>
                  <a:srgbClr val="888888"/>
                </a:solidFill>
                <a:latin typeface="Calibri"/>
                <a:ea typeface="Calibri"/>
                <a:cs typeface="Calibri"/>
                <a:sym typeface="Calibri"/>
              </a:defRPr>
            </a:lvl1pPr>
            <a:lvl2pPr indent="0" lvl="1" marL="0" marR="0" rtl="0" algn="r">
              <a:spcBef>
                <a:spcPts val="0"/>
              </a:spcBef>
              <a:buNone/>
              <a:defRPr b="0" i="0" sz="1320" u="none" cap="none" strike="noStrike">
                <a:solidFill>
                  <a:srgbClr val="888888"/>
                </a:solidFill>
                <a:latin typeface="Calibri"/>
                <a:ea typeface="Calibri"/>
                <a:cs typeface="Calibri"/>
                <a:sym typeface="Calibri"/>
              </a:defRPr>
            </a:lvl2pPr>
            <a:lvl3pPr indent="0" lvl="2" marL="0" marR="0" rtl="0" algn="r">
              <a:spcBef>
                <a:spcPts val="0"/>
              </a:spcBef>
              <a:buNone/>
              <a:defRPr b="0" i="0" sz="1320" u="none" cap="none" strike="noStrike">
                <a:solidFill>
                  <a:srgbClr val="888888"/>
                </a:solidFill>
                <a:latin typeface="Calibri"/>
                <a:ea typeface="Calibri"/>
                <a:cs typeface="Calibri"/>
                <a:sym typeface="Calibri"/>
              </a:defRPr>
            </a:lvl3pPr>
            <a:lvl4pPr indent="0" lvl="3" marL="0" marR="0" rtl="0" algn="r">
              <a:spcBef>
                <a:spcPts val="0"/>
              </a:spcBef>
              <a:buNone/>
              <a:defRPr b="0" i="0" sz="1320" u="none" cap="none" strike="noStrike">
                <a:solidFill>
                  <a:srgbClr val="888888"/>
                </a:solidFill>
                <a:latin typeface="Calibri"/>
                <a:ea typeface="Calibri"/>
                <a:cs typeface="Calibri"/>
                <a:sym typeface="Calibri"/>
              </a:defRPr>
            </a:lvl4pPr>
            <a:lvl5pPr indent="0" lvl="4" marL="0" marR="0" rtl="0" algn="r">
              <a:spcBef>
                <a:spcPts val="0"/>
              </a:spcBef>
              <a:buNone/>
              <a:defRPr b="0" i="0" sz="1320" u="none" cap="none" strike="noStrike">
                <a:solidFill>
                  <a:srgbClr val="888888"/>
                </a:solidFill>
                <a:latin typeface="Calibri"/>
                <a:ea typeface="Calibri"/>
                <a:cs typeface="Calibri"/>
                <a:sym typeface="Calibri"/>
              </a:defRPr>
            </a:lvl5pPr>
            <a:lvl6pPr indent="0" lvl="5" marL="0" marR="0" rtl="0" algn="r">
              <a:spcBef>
                <a:spcPts val="0"/>
              </a:spcBef>
              <a:buNone/>
              <a:defRPr b="0" i="0" sz="1320" u="none" cap="none" strike="noStrike">
                <a:solidFill>
                  <a:srgbClr val="888888"/>
                </a:solidFill>
                <a:latin typeface="Calibri"/>
                <a:ea typeface="Calibri"/>
                <a:cs typeface="Calibri"/>
                <a:sym typeface="Calibri"/>
              </a:defRPr>
            </a:lvl6pPr>
            <a:lvl7pPr indent="0" lvl="6" marL="0" marR="0" rtl="0" algn="r">
              <a:spcBef>
                <a:spcPts val="0"/>
              </a:spcBef>
              <a:buNone/>
              <a:defRPr b="0" i="0" sz="1320" u="none" cap="none" strike="noStrike">
                <a:solidFill>
                  <a:srgbClr val="888888"/>
                </a:solidFill>
                <a:latin typeface="Calibri"/>
                <a:ea typeface="Calibri"/>
                <a:cs typeface="Calibri"/>
                <a:sym typeface="Calibri"/>
              </a:defRPr>
            </a:lvl7pPr>
            <a:lvl8pPr indent="0" lvl="7" marL="0" marR="0" rtl="0" algn="r">
              <a:spcBef>
                <a:spcPts val="0"/>
              </a:spcBef>
              <a:buNone/>
              <a:defRPr b="0" i="0" sz="1320" u="none" cap="none" strike="noStrike">
                <a:solidFill>
                  <a:srgbClr val="888888"/>
                </a:solidFill>
                <a:latin typeface="Calibri"/>
                <a:ea typeface="Calibri"/>
                <a:cs typeface="Calibri"/>
                <a:sym typeface="Calibri"/>
              </a:defRPr>
            </a:lvl8pPr>
            <a:lvl9pPr indent="0" lvl="8" marL="0" marR="0" rtl="0" algn="r">
              <a:spcBef>
                <a:spcPts val="0"/>
              </a:spcBef>
              <a:buNone/>
              <a:defRPr b="0" i="0" sz="132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jpg"/><Relationship Id="rId4" Type="http://schemas.openxmlformats.org/officeDocument/2006/relationships/image" Target="../media/image2.png"/><Relationship Id="rId5"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1.jpg"/><Relationship Id="rId4"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jpg"/><Relationship Id="rId4" Type="http://schemas.openxmlformats.org/officeDocument/2006/relationships/hyperlink" Target="mailto:jweber@my.bdms.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jp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jp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jp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3"/>
          <p:cNvPicPr preferRelativeResize="0"/>
          <p:nvPr/>
        </p:nvPicPr>
        <p:blipFill rotWithShape="1">
          <a:blip r:embed="rId3">
            <a:alphaModFix/>
          </a:blip>
          <a:srcRect b="20" l="0" r="0" t="20"/>
          <a:stretch/>
        </p:blipFill>
        <p:spPr>
          <a:xfrm>
            <a:off x="0" y="0"/>
            <a:ext cx="10058400" cy="776914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id="151" name="Google Shape;151;p22"/>
          <p:cNvPicPr preferRelativeResize="0"/>
          <p:nvPr/>
        </p:nvPicPr>
        <p:blipFill rotWithShape="1">
          <a:blip r:embed="rId3">
            <a:alphaModFix/>
          </a:blip>
          <a:srcRect b="0" l="0" r="0" t="0"/>
          <a:stretch/>
        </p:blipFill>
        <p:spPr>
          <a:xfrm>
            <a:off x="0" y="0"/>
            <a:ext cx="10058401" cy="7769149"/>
          </a:xfrm>
          <a:prstGeom prst="rect">
            <a:avLst/>
          </a:prstGeom>
          <a:noFill/>
          <a:ln>
            <a:noFill/>
          </a:ln>
        </p:spPr>
      </p:pic>
      <p:sp>
        <p:nvSpPr>
          <p:cNvPr id="152" name="Google Shape;152;p22"/>
          <p:cNvSpPr txBox="1"/>
          <p:nvPr/>
        </p:nvSpPr>
        <p:spPr>
          <a:xfrm>
            <a:off x="162300" y="279575"/>
            <a:ext cx="9733800" cy="1323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de" sz="3700">
                <a:solidFill>
                  <a:srgbClr val="EAD1DC"/>
                </a:solidFill>
                <a:latin typeface="Ultra"/>
                <a:ea typeface="Ultra"/>
                <a:cs typeface="Ultra"/>
                <a:sym typeface="Ultra"/>
              </a:rPr>
              <a:t>What Learning in Our Classroom Looks Like</a:t>
            </a:r>
            <a:endParaRPr sz="3700">
              <a:solidFill>
                <a:srgbClr val="EAD1DC"/>
              </a:solidFill>
              <a:latin typeface="Ultra"/>
              <a:ea typeface="Ultra"/>
              <a:cs typeface="Ultra"/>
              <a:sym typeface="Ultra"/>
            </a:endParaRPr>
          </a:p>
        </p:txBody>
      </p:sp>
      <p:sp>
        <p:nvSpPr>
          <p:cNvPr id="153" name="Google Shape;153;p22"/>
          <p:cNvSpPr txBox="1"/>
          <p:nvPr/>
        </p:nvSpPr>
        <p:spPr>
          <a:xfrm>
            <a:off x="514425" y="1532125"/>
            <a:ext cx="225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154" name="Google Shape;154;p22"/>
          <p:cNvSpPr txBox="1"/>
          <p:nvPr/>
        </p:nvSpPr>
        <p:spPr>
          <a:xfrm>
            <a:off x="162300" y="2046575"/>
            <a:ext cx="9733800" cy="4617600"/>
          </a:xfrm>
          <a:prstGeom prst="rect">
            <a:avLst/>
          </a:prstGeom>
          <a:noFill/>
          <a:ln>
            <a:noFill/>
          </a:ln>
        </p:spPr>
        <p:txBody>
          <a:bodyPr anchorCtr="0" anchor="t" bIns="91425" lIns="91425" spcFirstLastPara="1" rIns="91425" wrap="square" tIns="91425">
            <a:spAutoFit/>
          </a:bodyPr>
          <a:lstStyle/>
          <a:p>
            <a:pPr indent="-431800" lvl="0" marL="457200" rtl="0" algn="l">
              <a:spcBef>
                <a:spcPts val="0"/>
              </a:spcBef>
              <a:spcAft>
                <a:spcPts val="0"/>
              </a:spcAft>
              <a:buClr>
                <a:srgbClr val="EAD1DC"/>
              </a:buClr>
              <a:buSzPts val="3200"/>
              <a:buFont typeface="Calibri"/>
              <a:buChar char="●"/>
            </a:pPr>
            <a:r>
              <a:rPr lang="de" sz="3200">
                <a:solidFill>
                  <a:srgbClr val="EAD1DC"/>
                </a:solidFill>
                <a:latin typeface="Calibri"/>
                <a:ea typeface="Calibri"/>
                <a:cs typeface="Calibri"/>
                <a:sym typeface="Calibri"/>
              </a:rPr>
              <a:t>Flexible Seating</a:t>
            </a:r>
            <a:endParaRPr sz="3200">
              <a:solidFill>
                <a:srgbClr val="EAD1DC"/>
              </a:solidFill>
              <a:latin typeface="Calibri"/>
              <a:ea typeface="Calibri"/>
              <a:cs typeface="Calibri"/>
              <a:sym typeface="Calibri"/>
            </a:endParaRPr>
          </a:p>
          <a:p>
            <a:pPr indent="0" lvl="0" marL="457200" rtl="0" algn="l">
              <a:spcBef>
                <a:spcPts val="0"/>
              </a:spcBef>
              <a:spcAft>
                <a:spcPts val="0"/>
              </a:spcAft>
              <a:buNone/>
            </a:pPr>
            <a:r>
              <a:t/>
            </a:r>
            <a:endParaRPr sz="3200">
              <a:solidFill>
                <a:srgbClr val="EAD1DC"/>
              </a:solidFill>
              <a:latin typeface="Calibri"/>
              <a:ea typeface="Calibri"/>
              <a:cs typeface="Calibri"/>
              <a:sym typeface="Calibri"/>
            </a:endParaRPr>
          </a:p>
          <a:p>
            <a:pPr indent="-431800" lvl="0" marL="457200" rtl="0" algn="l">
              <a:spcBef>
                <a:spcPts val="0"/>
              </a:spcBef>
              <a:spcAft>
                <a:spcPts val="0"/>
              </a:spcAft>
              <a:buClr>
                <a:srgbClr val="EAD1DC"/>
              </a:buClr>
              <a:buSzPts val="3200"/>
              <a:buFont typeface="Calibri"/>
              <a:buChar char="●"/>
            </a:pPr>
            <a:r>
              <a:rPr lang="de" sz="3200">
                <a:solidFill>
                  <a:srgbClr val="EAD1DC"/>
                </a:solidFill>
                <a:latin typeface="Calibri"/>
                <a:ea typeface="Calibri"/>
                <a:cs typeface="Calibri"/>
                <a:sym typeface="Calibri"/>
              </a:rPr>
              <a:t>Working together as a community of learners</a:t>
            </a:r>
            <a:endParaRPr sz="3200">
              <a:solidFill>
                <a:srgbClr val="EAD1DC"/>
              </a:solidFill>
              <a:latin typeface="Calibri"/>
              <a:ea typeface="Calibri"/>
              <a:cs typeface="Calibri"/>
              <a:sym typeface="Calibri"/>
            </a:endParaRPr>
          </a:p>
          <a:p>
            <a:pPr indent="0" lvl="0" marL="457200" rtl="0" algn="l">
              <a:spcBef>
                <a:spcPts val="0"/>
              </a:spcBef>
              <a:spcAft>
                <a:spcPts val="0"/>
              </a:spcAft>
              <a:buNone/>
            </a:pPr>
            <a:r>
              <a:t/>
            </a:r>
            <a:endParaRPr sz="3200">
              <a:solidFill>
                <a:srgbClr val="EAD1DC"/>
              </a:solidFill>
              <a:latin typeface="Calibri"/>
              <a:ea typeface="Calibri"/>
              <a:cs typeface="Calibri"/>
              <a:sym typeface="Calibri"/>
            </a:endParaRPr>
          </a:p>
          <a:p>
            <a:pPr indent="-431800" lvl="0" marL="457200" rtl="0" algn="l">
              <a:spcBef>
                <a:spcPts val="0"/>
              </a:spcBef>
              <a:spcAft>
                <a:spcPts val="0"/>
              </a:spcAft>
              <a:buClr>
                <a:srgbClr val="EAD1DC"/>
              </a:buClr>
              <a:buSzPts val="3200"/>
              <a:buFont typeface="Calibri"/>
              <a:buChar char="●"/>
            </a:pPr>
            <a:r>
              <a:rPr lang="de" sz="3200">
                <a:solidFill>
                  <a:srgbClr val="EAD1DC"/>
                </a:solidFill>
                <a:latin typeface="Calibri"/>
                <a:ea typeface="Calibri"/>
                <a:cs typeface="Calibri"/>
                <a:sym typeface="Calibri"/>
              </a:rPr>
              <a:t>Learning in different formats</a:t>
            </a:r>
            <a:endParaRPr sz="3200">
              <a:solidFill>
                <a:srgbClr val="EAD1DC"/>
              </a:solidFill>
              <a:latin typeface="Calibri"/>
              <a:ea typeface="Calibri"/>
              <a:cs typeface="Calibri"/>
              <a:sym typeface="Calibri"/>
            </a:endParaRPr>
          </a:p>
          <a:p>
            <a:pPr indent="0" lvl="0" marL="457200" rtl="0" algn="l">
              <a:spcBef>
                <a:spcPts val="0"/>
              </a:spcBef>
              <a:spcAft>
                <a:spcPts val="0"/>
              </a:spcAft>
              <a:buNone/>
            </a:pPr>
            <a:r>
              <a:t/>
            </a:r>
            <a:endParaRPr sz="3200">
              <a:solidFill>
                <a:srgbClr val="EAD1DC"/>
              </a:solidFill>
              <a:latin typeface="Calibri"/>
              <a:ea typeface="Calibri"/>
              <a:cs typeface="Calibri"/>
              <a:sym typeface="Calibri"/>
            </a:endParaRPr>
          </a:p>
          <a:p>
            <a:pPr indent="-431800" lvl="0" marL="457200" rtl="0" algn="l">
              <a:spcBef>
                <a:spcPts val="0"/>
              </a:spcBef>
              <a:spcAft>
                <a:spcPts val="0"/>
              </a:spcAft>
              <a:buClr>
                <a:srgbClr val="EAD1DC"/>
              </a:buClr>
              <a:buSzPts val="3200"/>
              <a:buFont typeface="Calibri"/>
              <a:buChar char="●"/>
            </a:pPr>
            <a:r>
              <a:rPr lang="de" sz="3200">
                <a:solidFill>
                  <a:srgbClr val="EAD1DC"/>
                </a:solidFill>
                <a:latin typeface="Calibri"/>
                <a:ea typeface="Calibri"/>
                <a:cs typeface="Calibri"/>
                <a:sym typeface="Calibri"/>
              </a:rPr>
              <a:t>Class management including the use of: earning BDMS KNIGHTS incentives, providing positive feedback to one another, reflecting on behavior choices</a:t>
            </a:r>
            <a:endParaRPr sz="3200">
              <a:solidFill>
                <a:srgbClr val="EAD1DC"/>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id="159" name="Google Shape;159;p23"/>
          <p:cNvPicPr preferRelativeResize="0"/>
          <p:nvPr/>
        </p:nvPicPr>
        <p:blipFill rotWithShape="1">
          <a:blip r:embed="rId3">
            <a:alphaModFix/>
          </a:blip>
          <a:srcRect b="0" l="0" r="0" t="0"/>
          <a:stretch/>
        </p:blipFill>
        <p:spPr>
          <a:xfrm>
            <a:off x="0" y="0"/>
            <a:ext cx="10058400" cy="7769148"/>
          </a:xfrm>
          <a:prstGeom prst="rect">
            <a:avLst/>
          </a:prstGeom>
          <a:noFill/>
          <a:ln>
            <a:noFill/>
          </a:ln>
        </p:spPr>
      </p:pic>
      <p:sp>
        <p:nvSpPr>
          <p:cNvPr id="160" name="Google Shape;160;p23"/>
          <p:cNvSpPr txBox="1"/>
          <p:nvPr/>
        </p:nvSpPr>
        <p:spPr>
          <a:xfrm>
            <a:off x="0" y="2719449"/>
            <a:ext cx="10058400" cy="3971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 sz="2800">
                <a:solidFill>
                  <a:schemeClr val="lt1"/>
                </a:solidFill>
              </a:rPr>
              <a:t>Students will have homework most nights. Homework will be written daily using their </a:t>
            </a:r>
            <a:r>
              <a:rPr lang="de" sz="2800">
                <a:solidFill>
                  <a:schemeClr val="lt1"/>
                </a:solidFill>
              </a:rPr>
              <a:t>homework</a:t>
            </a:r>
            <a:r>
              <a:rPr lang="de" sz="2800">
                <a:solidFill>
                  <a:schemeClr val="lt1"/>
                </a:solidFill>
              </a:rPr>
              <a:t> planner.</a:t>
            </a:r>
            <a:endParaRPr sz="2800">
              <a:solidFill>
                <a:schemeClr val="lt1"/>
              </a:solidFill>
            </a:endParaRPr>
          </a:p>
          <a:p>
            <a:pPr indent="-406400" lvl="0" marL="457200" marR="0" rtl="0" algn="l">
              <a:spcBef>
                <a:spcPts val="0"/>
              </a:spcBef>
              <a:spcAft>
                <a:spcPts val="0"/>
              </a:spcAft>
              <a:buClr>
                <a:schemeClr val="lt1"/>
              </a:buClr>
              <a:buSzPts val="2800"/>
              <a:buChar char="●"/>
            </a:pPr>
            <a:r>
              <a:rPr lang="de" sz="2800">
                <a:solidFill>
                  <a:schemeClr val="lt1"/>
                </a:solidFill>
              </a:rPr>
              <a:t>Often students will have homework associated with Math and/or Reading. </a:t>
            </a:r>
            <a:endParaRPr sz="2800">
              <a:solidFill>
                <a:schemeClr val="lt1"/>
              </a:solidFill>
            </a:endParaRPr>
          </a:p>
          <a:p>
            <a:pPr indent="-406400" lvl="0" marL="457200" marR="0" rtl="0" algn="l">
              <a:spcBef>
                <a:spcPts val="0"/>
              </a:spcBef>
              <a:spcAft>
                <a:spcPts val="0"/>
              </a:spcAft>
              <a:buClr>
                <a:schemeClr val="lt1"/>
              </a:buClr>
              <a:buSzPts val="2800"/>
              <a:buChar char="●"/>
            </a:pPr>
            <a:r>
              <a:rPr lang="de" sz="2800">
                <a:solidFill>
                  <a:schemeClr val="lt1"/>
                </a:solidFill>
              </a:rPr>
              <a:t>I won’t assign </a:t>
            </a:r>
            <a:r>
              <a:rPr lang="de" sz="2800">
                <a:solidFill>
                  <a:schemeClr val="lt1"/>
                </a:solidFill>
              </a:rPr>
              <a:t>homework</a:t>
            </a:r>
            <a:r>
              <a:rPr lang="de" sz="2800">
                <a:solidFill>
                  <a:schemeClr val="lt1"/>
                </a:solidFill>
              </a:rPr>
              <a:t> that should take longer than 40 minutes to complete. </a:t>
            </a:r>
            <a:endParaRPr sz="2800">
              <a:solidFill>
                <a:schemeClr val="lt1"/>
              </a:solidFill>
            </a:endParaRPr>
          </a:p>
          <a:p>
            <a:pPr indent="-406400" lvl="1" marL="914400" marR="0" rtl="0" algn="l">
              <a:spcBef>
                <a:spcPts val="0"/>
              </a:spcBef>
              <a:spcAft>
                <a:spcPts val="0"/>
              </a:spcAft>
              <a:buClr>
                <a:schemeClr val="lt1"/>
              </a:buClr>
              <a:buSzPts val="2800"/>
              <a:buChar char="○"/>
            </a:pPr>
            <a:r>
              <a:rPr lang="de" sz="2800">
                <a:solidFill>
                  <a:schemeClr val="lt1"/>
                </a:solidFill>
              </a:rPr>
              <a:t>If your child is struggling with an assignment, please write me a note or send me an email and I will work with them the following day.</a:t>
            </a:r>
            <a:endParaRPr sz="2800">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pic>
        <p:nvPicPr>
          <p:cNvPr id="165" name="Google Shape;165;p24"/>
          <p:cNvPicPr preferRelativeResize="0"/>
          <p:nvPr/>
        </p:nvPicPr>
        <p:blipFill rotWithShape="1">
          <a:blip r:embed="rId3">
            <a:alphaModFix/>
          </a:blip>
          <a:srcRect b="0" l="0" r="0" t="0"/>
          <a:stretch/>
        </p:blipFill>
        <p:spPr>
          <a:xfrm>
            <a:off x="0" y="0"/>
            <a:ext cx="10058401" cy="7769149"/>
          </a:xfrm>
          <a:prstGeom prst="rect">
            <a:avLst/>
          </a:prstGeom>
          <a:noFill/>
          <a:ln>
            <a:noFill/>
          </a:ln>
        </p:spPr>
      </p:pic>
      <p:sp>
        <p:nvSpPr>
          <p:cNvPr id="166" name="Google Shape;166;p24"/>
          <p:cNvSpPr txBox="1"/>
          <p:nvPr/>
        </p:nvSpPr>
        <p:spPr>
          <a:xfrm>
            <a:off x="162300" y="279575"/>
            <a:ext cx="9733800" cy="754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de" sz="3700">
                <a:solidFill>
                  <a:schemeClr val="lt1"/>
                </a:solidFill>
                <a:latin typeface="Ultra"/>
                <a:ea typeface="Ultra"/>
                <a:cs typeface="Ultra"/>
                <a:sym typeface="Ultra"/>
              </a:rPr>
              <a:t>Extra Help</a:t>
            </a:r>
            <a:endParaRPr sz="3700">
              <a:solidFill>
                <a:schemeClr val="lt1"/>
              </a:solidFill>
              <a:latin typeface="Ultra"/>
              <a:ea typeface="Ultra"/>
              <a:cs typeface="Ultra"/>
              <a:sym typeface="Ultra"/>
            </a:endParaRPr>
          </a:p>
        </p:txBody>
      </p:sp>
      <p:sp>
        <p:nvSpPr>
          <p:cNvPr id="167" name="Google Shape;167;p24"/>
          <p:cNvSpPr txBox="1"/>
          <p:nvPr/>
        </p:nvSpPr>
        <p:spPr>
          <a:xfrm>
            <a:off x="514425" y="1532125"/>
            <a:ext cx="225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168" name="Google Shape;168;p24"/>
          <p:cNvSpPr txBox="1"/>
          <p:nvPr/>
        </p:nvSpPr>
        <p:spPr>
          <a:xfrm>
            <a:off x="162300" y="1237750"/>
            <a:ext cx="9733800" cy="6095400"/>
          </a:xfrm>
          <a:prstGeom prst="rect">
            <a:avLst/>
          </a:prstGeom>
          <a:noFill/>
          <a:ln>
            <a:noFill/>
          </a:ln>
        </p:spPr>
        <p:txBody>
          <a:bodyPr anchorCtr="0" anchor="t" bIns="91425" lIns="91425" spcFirstLastPara="1" rIns="91425" wrap="square" tIns="91425">
            <a:spAutoFit/>
          </a:bodyPr>
          <a:lstStyle/>
          <a:p>
            <a:pPr indent="-431800" lvl="0" marL="457200" rtl="0" algn="l">
              <a:spcBef>
                <a:spcPts val="0"/>
              </a:spcBef>
              <a:spcAft>
                <a:spcPts val="0"/>
              </a:spcAft>
              <a:buClr>
                <a:schemeClr val="lt1"/>
              </a:buClr>
              <a:buSzPts val="3200"/>
              <a:buFont typeface="Calibri"/>
              <a:buChar char="●"/>
            </a:pPr>
            <a:r>
              <a:rPr lang="de" sz="3200">
                <a:solidFill>
                  <a:schemeClr val="lt1"/>
                </a:solidFill>
                <a:latin typeface="Calibri"/>
                <a:ea typeface="Calibri"/>
                <a:cs typeface="Calibri"/>
                <a:sym typeface="Calibri"/>
              </a:rPr>
              <a:t>I will be offering after school help on Thursdays from  3:00 to 4:00.</a:t>
            </a:r>
            <a:endParaRPr sz="3200">
              <a:solidFill>
                <a:schemeClr val="lt1"/>
              </a:solidFill>
              <a:latin typeface="Calibri"/>
              <a:ea typeface="Calibri"/>
              <a:cs typeface="Calibri"/>
              <a:sym typeface="Calibri"/>
            </a:endParaRPr>
          </a:p>
          <a:p>
            <a:pPr indent="-431800" lvl="0" marL="457200" rtl="0" algn="l">
              <a:spcBef>
                <a:spcPts val="0"/>
              </a:spcBef>
              <a:spcAft>
                <a:spcPts val="0"/>
              </a:spcAft>
              <a:buClr>
                <a:schemeClr val="lt1"/>
              </a:buClr>
              <a:buSzPts val="3200"/>
              <a:buFont typeface="Calibri"/>
              <a:buChar char="●"/>
            </a:pPr>
            <a:r>
              <a:rPr lang="de" sz="3200">
                <a:solidFill>
                  <a:schemeClr val="lt1"/>
                </a:solidFill>
                <a:latin typeface="Calibri"/>
                <a:ea typeface="Calibri"/>
                <a:cs typeface="Calibri"/>
                <a:sym typeface="Calibri"/>
              </a:rPr>
              <a:t>If you are interested in your child staying, please let me know through email at least 24 hours in advance. Once I confirm that your child may attend our class session, please update your child’s dismissal information in SDM.</a:t>
            </a:r>
            <a:endParaRPr sz="3200">
              <a:solidFill>
                <a:schemeClr val="lt1"/>
              </a:solidFill>
              <a:latin typeface="Calibri"/>
              <a:ea typeface="Calibri"/>
              <a:cs typeface="Calibri"/>
              <a:sym typeface="Calibri"/>
            </a:endParaRPr>
          </a:p>
          <a:p>
            <a:pPr indent="-431800" lvl="0" marL="457200" rtl="0" algn="l">
              <a:spcBef>
                <a:spcPts val="0"/>
              </a:spcBef>
              <a:spcAft>
                <a:spcPts val="0"/>
              </a:spcAft>
              <a:buClr>
                <a:schemeClr val="lt1"/>
              </a:buClr>
              <a:buSzPts val="3200"/>
              <a:buFont typeface="Calibri"/>
              <a:buChar char="●"/>
            </a:pPr>
            <a:r>
              <a:rPr lang="de" sz="3200">
                <a:solidFill>
                  <a:schemeClr val="lt1"/>
                </a:solidFill>
                <a:latin typeface="Calibri"/>
                <a:ea typeface="Calibri"/>
                <a:cs typeface="Calibri"/>
                <a:sym typeface="Calibri"/>
              </a:rPr>
              <a:t>Please know that this help is open to everyone in the classroom. It is not one on one help but extra support for key concepts that students may be struggling with in class.</a:t>
            </a:r>
            <a:endParaRPr sz="3200">
              <a:solidFill>
                <a:schemeClr val="lt1"/>
              </a:solidFill>
              <a:latin typeface="Calibri"/>
              <a:ea typeface="Calibri"/>
              <a:cs typeface="Calibri"/>
              <a:sym typeface="Calibri"/>
            </a:endParaRPr>
          </a:p>
          <a:p>
            <a:pPr indent="0" lvl="0" marL="0" rtl="0" algn="l">
              <a:spcBef>
                <a:spcPts val="0"/>
              </a:spcBef>
              <a:spcAft>
                <a:spcPts val="0"/>
              </a:spcAft>
              <a:buNone/>
            </a:pPr>
            <a:r>
              <a:t/>
            </a:r>
            <a:endParaRPr sz="3200">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id="173" name="Google Shape;173;p25"/>
          <p:cNvPicPr preferRelativeResize="0"/>
          <p:nvPr/>
        </p:nvPicPr>
        <p:blipFill rotWithShape="1">
          <a:blip r:embed="rId3">
            <a:alphaModFix/>
          </a:blip>
          <a:srcRect b="0" l="0" r="0" t="0"/>
          <a:stretch/>
        </p:blipFill>
        <p:spPr>
          <a:xfrm>
            <a:off x="0" y="0"/>
            <a:ext cx="10058401" cy="7769149"/>
          </a:xfrm>
          <a:prstGeom prst="rect">
            <a:avLst/>
          </a:prstGeom>
          <a:noFill/>
          <a:ln>
            <a:noFill/>
          </a:ln>
        </p:spPr>
      </p:pic>
      <p:sp>
        <p:nvSpPr>
          <p:cNvPr id="174" name="Google Shape;174;p25"/>
          <p:cNvSpPr txBox="1"/>
          <p:nvPr/>
        </p:nvSpPr>
        <p:spPr>
          <a:xfrm>
            <a:off x="162300" y="279575"/>
            <a:ext cx="9733800" cy="754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de" sz="3700">
                <a:solidFill>
                  <a:srgbClr val="FCE5CD"/>
                </a:solidFill>
                <a:latin typeface="Ultra"/>
                <a:ea typeface="Ultra"/>
                <a:cs typeface="Ultra"/>
                <a:sym typeface="Ultra"/>
              </a:rPr>
              <a:t>Upcoming Events This Year</a:t>
            </a:r>
            <a:endParaRPr sz="3700">
              <a:solidFill>
                <a:srgbClr val="FCE5CD"/>
              </a:solidFill>
              <a:latin typeface="Ultra"/>
              <a:ea typeface="Ultra"/>
              <a:cs typeface="Ultra"/>
              <a:sym typeface="Ultra"/>
            </a:endParaRPr>
          </a:p>
        </p:txBody>
      </p:sp>
      <p:sp>
        <p:nvSpPr>
          <p:cNvPr id="175" name="Google Shape;175;p25"/>
          <p:cNvSpPr txBox="1"/>
          <p:nvPr/>
        </p:nvSpPr>
        <p:spPr>
          <a:xfrm>
            <a:off x="514425" y="1532125"/>
            <a:ext cx="225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176" name="Google Shape;176;p25"/>
          <p:cNvSpPr txBox="1"/>
          <p:nvPr/>
        </p:nvSpPr>
        <p:spPr>
          <a:xfrm>
            <a:off x="162300" y="1343575"/>
            <a:ext cx="9733800" cy="5602800"/>
          </a:xfrm>
          <a:prstGeom prst="rect">
            <a:avLst/>
          </a:prstGeom>
          <a:noFill/>
          <a:ln>
            <a:noFill/>
          </a:ln>
        </p:spPr>
        <p:txBody>
          <a:bodyPr anchorCtr="0" anchor="t" bIns="91425" lIns="91425" spcFirstLastPara="1" rIns="91425" wrap="square" tIns="91425">
            <a:spAutoFit/>
          </a:bodyPr>
          <a:lstStyle/>
          <a:p>
            <a:pPr indent="-431800" lvl="0" marL="457200" rtl="0" algn="l">
              <a:spcBef>
                <a:spcPts val="0"/>
              </a:spcBef>
              <a:spcAft>
                <a:spcPts val="0"/>
              </a:spcAft>
              <a:buClr>
                <a:srgbClr val="FCE5CD"/>
              </a:buClr>
              <a:buSzPts val="3200"/>
              <a:buFont typeface="Calibri"/>
              <a:buChar char="●"/>
            </a:pPr>
            <a:r>
              <a:rPr lang="de" sz="3200">
                <a:solidFill>
                  <a:srgbClr val="FCE5CD"/>
                </a:solidFill>
                <a:latin typeface="Calibri"/>
                <a:ea typeface="Calibri"/>
                <a:cs typeface="Calibri"/>
                <a:sym typeface="Calibri"/>
              </a:rPr>
              <a:t>October (Date TBD) Purple Heart Museum - $25 per student</a:t>
            </a:r>
            <a:endParaRPr sz="3200">
              <a:solidFill>
                <a:srgbClr val="FCE5CD"/>
              </a:solidFill>
              <a:latin typeface="Calibri"/>
              <a:ea typeface="Calibri"/>
              <a:cs typeface="Calibri"/>
              <a:sym typeface="Calibri"/>
            </a:endParaRPr>
          </a:p>
          <a:p>
            <a:pPr indent="0" lvl="0" marL="914400" rtl="0" algn="l">
              <a:spcBef>
                <a:spcPts val="0"/>
              </a:spcBef>
              <a:spcAft>
                <a:spcPts val="0"/>
              </a:spcAft>
              <a:buNone/>
            </a:pPr>
            <a:r>
              <a:rPr i="1" lang="de" sz="3200">
                <a:solidFill>
                  <a:srgbClr val="FCE5CD"/>
                </a:solidFill>
                <a:latin typeface="Calibri"/>
                <a:ea typeface="Calibri"/>
                <a:cs typeface="Calibri"/>
                <a:sym typeface="Calibri"/>
              </a:rPr>
              <a:t>SOLDIERS ACROSS TIME</a:t>
            </a:r>
            <a:r>
              <a:rPr lang="de" sz="3200">
                <a:solidFill>
                  <a:srgbClr val="FCE5CD"/>
                </a:solidFill>
                <a:latin typeface="Calibri"/>
                <a:ea typeface="Calibri"/>
                <a:cs typeface="Calibri"/>
                <a:sym typeface="Calibri"/>
              </a:rPr>
              <a:t> is an interactive program offered at the National Purple Heart Hall of Honor that engages students in discovering the nearly 160 years of history we have collected about Purple Heart recipients. </a:t>
            </a:r>
            <a:endParaRPr sz="3200">
              <a:solidFill>
                <a:srgbClr val="FCE5CD"/>
              </a:solidFill>
              <a:latin typeface="Calibri"/>
              <a:ea typeface="Calibri"/>
              <a:cs typeface="Calibri"/>
              <a:sym typeface="Calibri"/>
            </a:endParaRPr>
          </a:p>
          <a:p>
            <a:pPr indent="0" lvl="0" marL="914400" rtl="0" algn="l">
              <a:spcBef>
                <a:spcPts val="0"/>
              </a:spcBef>
              <a:spcAft>
                <a:spcPts val="0"/>
              </a:spcAft>
              <a:buNone/>
            </a:pPr>
            <a:r>
              <a:t/>
            </a:r>
            <a:endParaRPr sz="3200">
              <a:solidFill>
                <a:srgbClr val="FCE5CD"/>
              </a:solidFill>
              <a:latin typeface="Calibri"/>
              <a:ea typeface="Calibri"/>
              <a:cs typeface="Calibri"/>
              <a:sym typeface="Calibri"/>
            </a:endParaRPr>
          </a:p>
          <a:p>
            <a:pPr indent="-431800" lvl="0" marL="457200" rtl="0" algn="l">
              <a:spcBef>
                <a:spcPts val="0"/>
              </a:spcBef>
              <a:spcAft>
                <a:spcPts val="0"/>
              </a:spcAft>
              <a:buClr>
                <a:schemeClr val="lt1"/>
              </a:buClr>
              <a:buSzPts val="3200"/>
              <a:buFont typeface="Calibri"/>
              <a:buChar char="●"/>
            </a:pPr>
            <a:r>
              <a:rPr lang="de" sz="3200">
                <a:solidFill>
                  <a:schemeClr val="lt1"/>
                </a:solidFill>
                <a:latin typeface="Calibri"/>
                <a:ea typeface="Calibri"/>
                <a:cs typeface="Calibri"/>
                <a:sym typeface="Calibri"/>
              </a:rPr>
              <a:t>We will definitely go on at least one more field trip (potentially 2 more). Information will be sent out as soon as arrangements have been finalized.</a:t>
            </a:r>
            <a:endParaRPr sz="320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id="181" name="Google Shape;181;p26"/>
          <p:cNvPicPr preferRelativeResize="0"/>
          <p:nvPr/>
        </p:nvPicPr>
        <p:blipFill rotWithShape="1">
          <a:blip r:embed="rId3">
            <a:alphaModFix/>
          </a:blip>
          <a:srcRect b="0" l="0" r="0" t="0"/>
          <a:stretch/>
        </p:blipFill>
        <p:spPr>
          <a:xfrm>
            <a:off x="0" y="0"/>
            <a:ext cx="10058401" cy="7769149"/>
          </a:xfrm>
          <a:prstGeom prst="rect">
            <a:avLst/>
          </a:prstGeom>
          <a:noFill/>
          <a:ln>
            <a:noFill/>
          </a:ln>
        </p:spPr>
      </p:pic>
      <p:sp>
        <p:nvSpPr>
          <p:cNvPr id="182" name="Google Shape;182;p26"/>
          <p:cNvSpPr txBox="1"/>
          <p:nvPr/>
        </p:nvSpPr>
        <p:spPr>
          <a:xfrm>
            <a:off x="162300" y="279575"/>
            <a:ext cx="9733800" cy="754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de" sz="3700">
                <a:solidFill>
                  <a:srgbClr val="FCE5CD"/>
                </a:solidFill>
                <a:latin typeface="Ultra"/>
                <a:ea typeface="Ultra"/>
                <a:cs typeface="Ultra"/>
                <a:sym typeface="Ultra"/>
              </a:rPr>
              <a:t>Upcoming Events This Year</a:t>
            </a:r>
            <a:endParaRPr sz="3700">
              <a:solidFill>
                <a:srgbClr val="FCE5CD"/>
              </a:solidFill>
              <a:latin typeface="Ultra"/>
              <a:ea typeface="Ultra"/>
              <a:cs typeface="Ultra"/>
              <a:sym typeface="Ultra"/>
            </a:endParaRPr>
          </a:p>
        </p:txBody>
      </p:sp>
      <p:sp>
        <p:nvSpPr>
          <p:cNvPr id="183" name="Google Shape;183;p26"/>
          <p:cNvSpPr txBox="1"/>
          <p:nvPr/>
        </p:nvSpPr>
        <p:spPr>
          <a:xfrm>
            <a:off x="514425" y="1532125"/>
            <a:ext cx="225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184" name="Google Shape;184;p26"/>
          <p:cNvSpPr txBox="1"/>
          <p:nvPr/>
        </p:nvSpPr>
        <p:spPr>
          <a:xfrm>
            <a:off x="162300" y="1343575"/>
            <a:ext cx="9733800" cy="5602800"/>
          </a:xfrm>
          <a:prstGeom prst="rect">
            <a:avLst/>
          </a:prstGeom>
          <a:noFill/>
          <a:ln>
            <a:noFill/>
          </a:ln>
        </p:spPr>
        <p:txBody>
          <a:bodyPr anchorCtr="0" anchor="t" bIns="91425" lIns="91425" spcFirstLastPara="1" rIns="91425" wrap="square" tIns="91425">
            <a:spAutoFit/>
          </a:bodyPr>
          <a:lstStyle/>
          <a:p>
            <a:pPr indent="-431800" lvl="0" marL="457200" rtl="0" algn="l">
              <a:spcBef>
                <a:spcPts val="0"/>
              </a:spcBef>
              <a:spcAft>
                <a:spcPts val="0"/>
              </a:spcAft>
              <a:buClr>
                <a:srgbClr val="FCE5CD"/>
              </a:buClr>
              <a:buSzPts val="3200"/>
              <a:buFont typeface="Calibri"/>
              <a:buChar char="●"/>
            </a:pPr>
            <a:r>
              <a:rPr lang="de" sz="3200">
                <a:solidFill>
                  <a:srgbClr val="FCE5CD"/>
                </a:solidFill>
                <a:latin typeface="Calibri"/>
                <a:ea typeface="Calibri"/>
                <a:cs typeface="Calibri"/>
                <a:sym typeface="Calibri"/>
              </a:rPr>
              <a:t>Safe Environment Lesson in September</a:t>
            </a:r>
            <a:endParaRPr sz="3200">
              <a:solidFill>
                <a:srgbClr val="FCE5CD"/>
              </a:solidFill>
              <a:latin typeface="Calibri"/>
              <a:ea typeface="Calibri"/>
              <a:cs typeface="Calibri"/>
              <a:sym typeface="Calibri"/>
            </a:endParaRPr>
          </a:p>
          <a:p>
            <a:pPr indent="0" lvl="0" marL="457200" rtl="0" algn="l">
              <a:spcBef>
                <a:spcPts val="0"/>
              </a:spcBef>
              <a:spcAft>
                <a:spcPts val="0"/>
              </a:spcAft>
              <a:buNone/>
            </a:pPr>
            <a:r>
              <a:t/>
            </a:r>
            <a:endParaRPr sz="3200">
              <a:solidFill>
                <a:srgbClr val="FCE5CD"/>
              </a:solidFill>
              <a:latin typeface="Calibri"/>
              <a:ea typeface="Calibri"/>
              <a:cs typeface="Calibri"/>
              <a:sym typeface="Calibri"/>
            </a:endParaRPr>
          </a:p>
          <a:p>
            <a:pPr indent="-431800" lvl="0" marL="457200" rtl="0" algn="l">
              <a:spcBef>
                <a:spcPts val="0"/>
              </a:spcBef>
              <a:spcAft>
                <a:spcPts val="0"/>
              </a:spcAft>
              <a:buClr>
                <a:srgbClr val="FCE5CD"/>
              </a:buClr>
              <a:buSzPts val="3200"/>
              <a:buFont typeface="Calibri"/>
              <a:buChar char="●"/>
            </a:pPr>
            <a:r>
              <a:rPr lang="de" sz="3200">
                <a:solidFill>
                  <a:srgbClr val="FCE5CD"/>
                </a:solidFill>
                <a:latin typeface="Calibri"/>
                <a:ea typeface="Calibri"/>
                <a:cs typeface="Calibri"/>
                <a:sym typeface="Calibri"/>
              </a:rPr>
              <a:t>November (date TBD) -</a:t>
            </a:r>
            <a:endParaRPr sz="3200">
              <a:solidFill>
                <a:srgbClr val="FCE5CD"/>
              </a:solidFill>
              <a:latin typeface="Calibri"/>
              <a:ea typeface="Calibri"/>
              <a:cs typeface="Calibri"/>
              <a:sym typeface="Calibri"/>
            </a:endParaRPr>
          </a:p>
          <a:p>
            <a:pPr indent="0" lvl="0" marL="457200" rtl="0" algn="l">
              <a:spcBef>
                <a:spcPts val="0"/>
              </a:spcBef>
              <a:spcAft>
                <a:spcPts val="0"/>
              </a:spcAft>
              <a:buNone/>
            </a:pPr>
            <a:r>
              <a:rPr lang="de" sz="3200">
                <a:solidFill>
                  <a:srgbClr val="FCE5CD"/>
                </a:solidFill>
                <a:latin typeface="Calibri"/>
                <a:ea typeface="Calibri"/>
                <a:cs typeface="Calibri"/>
                <a:sym typeface="Calibri"/>
              </a:rPr>
              <a:t>Veteran’s Brunch</a:t>
            </a:r>
            <a:endParaRPr sz="3200">
              <a:solidFill>
                <a:srgbClr val="FCE5CD"/>
              </a:solidFill>
              <a:latin typeface="Calibri"/>
              <a:ea typeface="Calibri"/>
              <a:cs typeface="Calibri"/>
              <a:sym typeface="Calibri"/>
            </a:endParaRPr>
          </a:p>
          <a:p>
            <a:pPr indent="0" lvl="0" marL="0" rtl="0" algn="l">
              <a:spcBef>
                <a:spcPts val="0"/>
              </a:spcBef>
              <a:spcAft>
                <a:spcPts val="0"/>
              </a:spcAft>
              <a:buNone/>
            </a:pPr>
            <a:r>
              <a:t/>
            </a:r>
            <a:endParaRPr sz="3200">
              <a:solidFill>
                <a:srgbClr val="FCE5CD"/>
              </a:solidFill>
              <a:latin typeface="Calibri"/>
              <a:ea typeface="Calibri"/>
              <a:cs typeface="Calibri"/>
              <a:sym typeface="Calibri"/>
            </a:endParaRPr>
          </a:p>
          <a:p>
            <a:pPr indent="-431800" lvl="0" marL="457200" rtl="0" algn="l">
              <a:spcBef>
                <a:spcPts val="0"/>
              </a:spcBef>
              <a:spcAft>
                <a:spcPts val="0"/>
              </a:spcAft>
              <a:buClr>
                <a:srgbClr val="FCE5CD"/>
              </a:buClr>
              <a:buSzPts val="3200"/>
              <a:buFont typeface="Calibri"/>
              <a:buChar char="●"/>
            </a:pPr>
            <a:r>
              <a:rPr lang="de" sz="3200">
                <a:solidFill>
                  <a:srgbClr val="FCE5CD"/>
                </a:solidFill>
                <a:latin typeface="Calibri"/>
                <a:ea typeface="Calibri"/>
                <a:cs typeface="Calibri"/>
                <a:sym typeface="Calibri"/>
              </a:rPr>
              <a:t>December 16th</a:t>
            </a:r>
            <a:r>
              <a:rPr lang="de" sz="3200">
                <a:solidFill>
                  <a:srgbClr val="FCE5CD"/>
                </a:solidFill>
                <a:latin typeface="Calibri"/>
                <a:ea typeface="Calibri"/>
                <a:cs typeface="Calibri"/>
                <a:sym typeface="Calibri"/>
              </a:rPr>
              <a:t> - </a:t>
            </a:r>
            <a:endParaRPr sz="3200">
              <a:solidFill>
                <a:srgbClr val="FCE5CD"/>
              </a:solidFill>
              <a:latin typeface="Calibri"/>
              <a:ea typeface="Calibri"/>
              <a:cs typeface="Calibri"/>
              <a:sym typeface="Calibri"/>
            </a:endParaRPr>
          </a:p>
          <a:p>
            <a:pPr indent="0" lvl="0" marL="457200" rtl="0" algn="l">
              <a:spcBef>
                <a:spcPts val="0"/>
              </a:spcBef>
              <a:spcAft>
                <a:spcPts val="0"/>
              </a:spcAft>
              <a:buNone/>
            </a:pPr>
            <a:r>
              <a:rPr lang="de" sz="3200">
                <a:solidFill>
                  <a:srgbClr val="FCE5CD"/>
                </a:solidFill>
                <a:latin typeface="Calibri"/>
                <a:ea typeface="Calibri"/>
                <a:cs typeface="Calibri"/>
                <a:sym typeface="Calibri"/>
              </a:rPr>
              <a:t>Christmas Pageant  (Pre-K - 5th)      12:30 pm</a:t>
            </a:r>
            <a:endParaRPr sz="3200">
              <a:solidFill>
                <a:srgbClr val="FCE5CD"/>
              </a:solidFill>
              <a:latin typeface="Calibri"/>
              <a:ea typeface="Calibri"/>
              <a:cs typeface="Calibri"/>
              <a:sym typeface="Calibri"/>
            </a:endParaRPr>
          </a:p>
          <a:p>
            <a:pPr indent="0" lvl="0" marL="914400" rtl="0" algn="l">
              <a:spcBef>
                <a:spcPts val="0"/>
              </a:spcBef>
              <a:spcAft>
                <a:spcPts val="0"/>
              </a:spcAft>
              <a:buNone/>
            </a:pPr>
            <a:r>
              <a:t/>
            </a:r>
            <a:endParaRPr sz="3200">
              <a:solidFill>
                <a:srgbClr val="FCE5CD"/>
              </a:solidFill>
              <a:latin typeface="Calibri"/>
              <a:ea typeface="Calibri"/>
              <a:cs typeface="Calibri"/>
              <a:sym typeface="Calibri"/>
            </a:endParaRPr>
          </a:p>
          <a:p>
            <a:pPr indent="-431800" lvl="0" marL="457200" rtl="0" algn="l">
              <a:spcBef>
                <a:spcPts val="0"/>
              </a:spcBef>
              <a:spcAft>
                <a:spcPts val="0"/>
              </a:spcAft>
              <a:buClr>
                <a:schemeClr val="lt1"/>
              </a:buClr>
              <a:buSzPts val="3200"/>
              <a:buFont typeface="Calibri"/>
              <a:buChar char="●"/>
            </a:pPr>
            <a:r>
              <a:rPr lang="de" sz="3200">
                <a:solidFill>
                  <a:schemeClr val="lt1"/>
                </a:solidFill>
                <a:latin typeface="Calibri"/>
                <a:ea typeface="Calibri"/>
                <a:cs typeface="Calibri"/>
                <a:sym typeface="Calibri"/>
              </a:rPr>
              <a:t>June 15th</a:t>
            </a:r>
            <a:r>
              <a:rPr lang="de" sz="3200">
                <a:solidFill>
                  <a:schemeClr val="lt1"/>
                </a:solidFill>
                <a:latin typeface="Calibri"/>
                <a:ea typeface="Calibri"/>
                <a:cs typeface="Calibri"/>
                <a:sym typeface="Calibri"/>
              </a:rPr>
              <a:t> - </a:t>
            </a:r>
            <a:endParaRPr sz="3200">
              <a:solidFill>
                <a:schemeClr val="lt1"/>
              </a:solidFill>
              <a:latin typeface="Calibri"/>
              <a:ea typeface="Calibri"/>
              <a:cs typeface="Calibri"/>
              <a:sym typeface="Calibri"/>
            </a:endParaRPr>
          </a:p>
          <a:p>
            <a:pPr indent="0" lvl="0" marL="457200" rtl="0" algn="l">
              <a:spcBef>
                <a:spcPts val="0"/>
              </a:spcBef>
              <a:spcAft>
                <a:spcPts val="0"/>
              </a:spcAft>
              <a:buNone/>
            </a:pPr>
            <a:r>
              <a:rPr lang="de" sz="3200">
                <a:solidFill>
                  <a:schemeClr val="lt1"/>
                </a:solidFill>
                <a:latin typeface="Calibri"/>
                <a:ea typeface="Calibri"/>
                <a:cs typeface="Calibri"/>
                <a:sym typeface="Calibri"/>
              </a:rPr>
              <a:t>5th Grade Moving Up Ceremony     9 am</a:t>
            </a:r>
            <a:endParaRPr sz="3200">
              <a:solidFill>
                <a:schemeClr val="lt1"/>
              </a:solidFill>
              <a:latin typeface="Calibri"/>
              <a:ea typeface="Calibri"/>
              <a:cs typeface="Calibri"/>
              <a:sym typeface="Calibri"/>
            </a:endParaRPr>
          </a:p>
          <a:p>
            <a:pPr indent="0" lvl="0" marL="914400" rtl="0" algn="l">
              <a:spcBef>
                <a:spcPts val="0"/>
              </a:spcBef>
              <a:spcAft>
                <a:spcPts val="0"/>
              </a:spcAft>
              <a:buNone/>
            </a:pPr>
            <a:r>
              <a:t/>
            </a:r>
            <a:endParaRPr sz="3200">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pic>
        <p:nvPicPr>
          <p:cNvPr id="189" name="Google Shape;189;p27"/>
          <p:cNvPicPr preferRelativeResize="0"/>
          <p:nvPr/>
        </p:nvPicPr>
        <p:blipFill rotWithShape="1">
          <a:blip r:embed="rId3">
            <a:alphaModFix/>
          </a:blip>
          <a:srcRect b="0" l="0" r="0" t="0"/>
          <a:stretch/>
        </p:blipFill>
        <p:spPr>
          <a:xfrm>
            <a:off x="0" y="0"/>
            <a:ext cx="10058401" cy="7769149"/>
          </a:xfrm>
          <a:prstGeom prst="rect">
            <a:avLst/>
          </a:prstGeom>
          <a:noFill/>
          <a:ln>
            <a:noFill/>
          </a:ln>
        </p:spPr>
      </p:pic>
      <p:sp>
        <p:nvSpPr>
          <p:cNvPr id="190" name="Google Shape;190;p27"/>
          <p:cNvSpPr txBox="1"/>
          <p:nvPr/>
        </p:nvSpPr>
        <p:spPr>
          <a:xfrm>
            <a:off x="162300" y="279575"/>
            <a:ext cx="9733800" cy="754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de" sz="3700">
                <a:solidFill>
                  <a:schemeClr val="accent4"/>
                </a:solidFill>
                <a:latin typeface="Ultra"/>
                <a:ea typeface="Ultra"/>
                <a:cs typeface="Ultra"/>
                <a:sym typeface="Ultra"/>
              </a:rPr>
              <a:t>Key Concepts: Reading</a:t>
            </a:r>
            <a:endParaRPr sz="3700">
              <a:solidFill>
                <a:schemeClr val="accent4"/>
              </a:solidFill>
              <a:latin typeface="Ultra"/>
              <a:ea typeface="Ultra"/>
              <a:cs typeface="Ultra"/>
              <a:sym typeface="Ultra"/>
            </a:endParaRPr>
          </a:p>
        </p:txBody>
      </p:sp>
      <p:sp>
        <p:nvSpPr>
          <p:cNvPr id="191" name="Google Shape;191;p27"/>
          <p:cNvSpPr txBox="1"/>
          <p:nvPr/>
        </p:nvSpPr>
        <p:spPr>
          <a:xfrm>
            <a:off x="514425" y="1532125"/>
            <a:ext cx="225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pic>
        <p:nvPicPr>
          <p:cNvPr id="192" name="Google Shape;192;p27"/>
          <p:cNvPicPr preferRelativeResize="0"/>
          <p:nvPr/>
        </p:nvPicPr>
        <p:blipFill>
          <a:blip r:embed="rId4">
            <a:alphaModFix/>
          </a:blip>
          <a:stretch>
            <a:fillRect/>
          </a:stretch>
        </p:blipFill>
        <p:spPr>
          <a:xfrm>
            <a:off x="162300" y="1586975"/>
            <a:ext cx="4760926" cy="3888890"/>
          </a:xfrm>
          <a:prstGeom prst="rect">
            <a:avLst/>
          </a:prstGeom>
          <a:noFill/>
          <a:ln>
            <a:noFill/>
          </a:ln>
        </p:spPr>
      </p:pic>
      <p:pic>
        <p:nvPicPr>
          <p:cNvPr id="193" name="Google Shape;193;p27"/>
          <p:cNvPicPr preferRelativeResize="0"/>
          <p:nvPr/>
        </p:nvPicPr>
        <p:blipFill>
          <a:blip r:embed="rId5">
            <a:alphaModFix/>
          </a:blip>
          <a:stretch>
            <a:fillRect/>
          </a:stretch>
        </p:blipFill>
        <p:spPr>
          <a:xfrm>
            <a:off x="5135175" y="1586975"/>
            <a:ext cx="4760925" cy="382807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p28"/>
          <p:cNvPicPr preferRelativeResize="0"/>
          <p:nvPr/>
        </p:nvPicPr>
        <p:blipFill rotWithShape="1">
          <a:blip r:embed="rId3">
            <a:alphaModFix/>
          </a:blip>
          <a:srcRect b="0" l="0" r="0" t="0"/>
          <a:stretch/>
        </p:blipFill>
        <p:spPr>
          <a:xfrm>
            <a:off x="0" y="0"/>
            <a:ext cx="10058401" cy="7769149"/>
          </a:xfrm>
          <a:prstGeom prst="rect">
            <a:avLst/>
          </a:prstGeom>
          <a:noFill/>
          <a:ln>
            <a:noFill/>
          </a:ln>
        </p:spPr>
      </p:pic>
      <p:sp>
        <p:nvSpPr>
          <p:cNvPr id="199" name="Google Shape;199;p28"/>
          <p:cNvSpPr txBox="1"/>
          <p:nvPr/>
        </p:nvSpPr>
        <p:spPr>
          <a:xfrm>
            <a:off x="162300" y="279575"/>
            <a:ext cx="9733800" cy="754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de" sz="3700">
                <a:solidFill>
                  <a:srgbClr val="FFF2CC"/>
                </a:solidFill>
                <a:latin typeface="Ultra"/>
                <a:ea typeface="Ultra"/>
                <a:cs typeface="Ultra"/>
                <a:sym typeface="Ultra"/>
              </a:rPr>
              <a:t>Key Concepts: Writing</a:t>
            </a:r>
            <a:endParaRPr sz="3700">
              <a:solidFill>
                <a:srgbClr val="FFF2CC"/>
              </a:solidFill>
              <a:latin typeface="Ultra"/>
              <a:ea typeface="Ultra"/>
              <a:cs typeface="Ultra"/>
              <a:sym typeface="Ultra"/>
            </a:endParaRPr>
          </a:p>
        </p:txBody>
      </p:sp>
      <p:sp>
        <p:nvSpPr>
          <p:cNvPr id="200" name="Google Shape;200;p28"/>
          <p:cNvSpPr txBox="1"/>
          <p:nvPr/>
        </p:nvSpPr>
        <p:spPr>
          <a:xfrm>
            <a:off x="514425" y="1532125"/>
            <a:ext cx="225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201" name="Google Shape;201;p28"/>
          <p:cNvSpPr txBox="1"/>
          <p:nvPr/>
        </p:nvSpPr>
        <p:spPr>
          <a:xfrm>
            <a:off x="162300" y="2046575"/>
            <a:ext cx="9733800" cy="11697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sz="3200">
              <a:solidFill>
                <a:schemeClr val="lt1"/>
              </a:solidFill>
              <a:latin typeface="Calibri"/>
              <a:ea typeface="Calibri"/>
              <a:cs typeface="Calibri"/>
              <a:sym typeface="Calibri"/>
            </a:endParaRPr>
          </a:p>
          <a:p>
            <a:pPr indent="0" lvl="0" marL="0" rtl="0" algn="l">
              <a:spcBef>
                <a:spcPts val="0"/>
              </a:spcBef>
              <a:spcAft>
                <a:spcPts val="0"/>
              </a:spcAft>
              <a:buNone/>
            </a:pPr>
            <a:r>
              <a:t/>
            </a:r>
            <a:endParaRPr sz="3200">
              <a:solidFill>
                <a:schemeClr val="lt1"/>
              </a:solidFill>
              <a:latin typeface="Calibri"/>
              <a:ea typeface="Calibri"/>
              <a:cs typeface="Calibri"/>
              <a:sym typeface="Calibri"/>
            </a:endParaRPr>
          </a:p>
        </p:txBody>
      </p:sp>
      <p:sp>
        <p:nvSpPr>
          <p:cNvPr id="202" name="Google Shape;202;p28"/>
          <p:cNvSpPr txBox="1"/>
          <p:nvPr/>
        </p:nvSpPr>
        <p:spPr>
          <a:xfrm>
            <a:off x="193050" y="880625"/>
            <a:ext cx="9672300" cy="6588000"/>
          </a:xfrm>
          <a:prstGeom prst="rect">
            <a:avLst/>
          </a:prstGeom>
          <a:noFill/>
          <a:ln>
            <a:noFill/>
          </a:ln>
        </p:spPr>
        <p:txBody>
          <a:bodyPr anchorCtr="0" anchor="t" bIns="91425" lIns="91425" spcFirstLastPara="1" rIns="91425" wrap="square" tIns="91425">
            <a:spAutoFit/>
          </a:bodyPr>
          <a:lstStyle/>
          <a:p>
            <a:pPr indent="-431800" lvl="0" marL="457200" rtl="0" algn="l">
              <a:spcBef>
                <a:spcPts val="0"/>
              </a:spcBef>
              <a:spcAft>
                <a:spcPts val="0"/>
              </a:spcAft>
              <a:buClr>
                <a:srgbClr val="FFF2CC"/>
              </a:buClr>
              <a:buSzPts val="3200"/>
              <a:buFont typeface="Calibri"/>
              <a:buChar char="●"/>
            </a:pPr>
            <a:r>
              <a:rPr lang="de" sz="3200">
                <a:solidFill>
                  <a:srgbClr val="FFF2CC"/>
                </a:solidFill>
                <a:latin typeface="Calibri"/>
                <a:ea typeface="Calibri"/>
                <a:cs typeface="Calibri"/>
                <a:sym typeface="Calibri"/>
              </a:rPr>
              <a:t>Grammar:</a:t>
            </a:r>
            <a:endParaRPr sz="3200">
              <a:solidFill>
                <a:srgbClr val="FFF2CC"/>
              </a:solidFill>
              <a:latin typeface="Calibri"/>
              <a:ea typeface="Calibri"/>
              <a:cs typeface="Calibri"/>
              <a:sym typeface="Calibri"/>
            </a:endParaRPr>
          </a:p>
          <a:p>
            <a:pPr indent="-431800" lvl="1" marL="914400" rtl="0" algn="l">
              <a:spcBef>
                <a:spcPts val="0"/>
              </a:spcBef>
              <a:spcAft>
                <a:spcPts val="0"/>
              </a:spcAft>
              <a:buClr>
                <a:srgbClr val="FFF2CC"/>
              </a:buClr>
              <a:buSzPts val="3200"/>
              <a:buFont typeface="Calibri"/>
              <a:buChar char="○"/>
            </a:pPr>
            <a:r>
              <a:rPr lang="de" sz="3200">
                <a:solidFill>
                  <a:srgbClr val="FFF2CC"/>
                </a:solidFill>
                <a:latin typeface="Calibri"/>
                <a:ea typeface="Calibri"/>
                <a:cs typeface="Calibri"/>
                <a:sym typeface="Calibri"/>
              </a:rPr>
              <a:t>Parts of speech, detailed paragraph writing, referring to resources</a:t>
            </a:r>
            <a:endParaRPr sz="3200">
              <a:solidFill>
                <a:srgbClr val="FFF2CC"/>
              </a:solidFill>
              <a:latin typeface="Calibri"/>
              <a:ea typeface="Calibri"/>
              <a:cs typeface="Calibri"/>
              <a:sym typeface="Calibri"/>
            </a:endParaRPr>
          </a:p>
          <a:p>
            <a:pPr indent="0" lvl="0" marL="914400" rtl="0" algn="l">
              <a:spcBef>
                <a:spcPts val="0"/>
              </a:spcBef>
              <a:spcAft>
                <a:spcPts val="0"/>
              </a:spcAft>
              <a:buNone/>
            </a:pPr>
            <a:r>
              <a:t/>
            </a:r>
            <a:endParaRPr sz="3200">
              <a:solidFill>
                <a:srgbClr val="FFF2CC"/>
              </a:solidFill>
              <a:latin typeface="Calibri"/>
              <a:ea typeface="Calibri"/>
              <a:cs typeface="Calibri"/>
              <a:sym typeface="Calibri"/>
            </a:endParaRPr>
          </a:p>
          <a:p>
            <a:pPr indent="-431800" lvl="0" marL="457200" rtl="0" algn="l">
              <a:spcBef>
                <a:spcPts val="0"/>
              </a:spcBef>
              <a:spcAft>
                <a:spcPts val="0"/>
              </a:spcAft>
              <a:buClr>
                <a:srgbClr val="FFF2CC"/>
              </a:buClr>
              <a:buSzPts val="3200"/>
              <a:buFont typeface="Calibri"/>
              <a:buChar char="●"/>
            </a:pPr>
            <a:r>
              <a:rPr lang="de" sz="3200">
                <a:solidFill>
                  <a:srgbClr val="FFF2CC"/>
                </a:solidFill>
                <a:latin typeface="Calibri"/>
                <a:ea typeface="Calibri"/>
                <a:cs typeface="Calibri"/>
                <a:sym typeface="Calibri"/>
              </a:rPr>
              <a:t>Vocabulary</a:t>
            </a:r>
            <a:endParaRPr sz="3200">
              <a:solidFill>
                <a:srgbClr val="FFF2CC"/>
              </a:solidFill>
              <a:latin typeface="Calibri"/>
              <a:ea typeface="Calibri"/>
              <a:cs typeface="Calibri"/>
              <a:sym typeface="Calibri"/>
            </a:endParaRPr>
          </a:p>
          <a:p>
            <a:pPr indent="-431800" lvl="1" marL="914400" rtl="0" algn="l">
              <a:spcBef>
                <a:spcPts val="0"/>
              </a:spcBef>
              <a:spcAft>
                <a:spcPts val="0"/>
              </a:spcAft>
              <a:buClr>
                <a:srgbClr val="FFF2CC"/>
              </a:buClr>
              <a:buSzPts val="3200"/>
              <a:buFont typeface="Calibri"/>
              <a:buChar char="○"/>
            </a:pPr>
            <a:r>
              <a:rPr lang="de" sz="3200">
                <a:solidFill>
                  <a:srgbClr val="FFF2CC"/>
                </a:solidFill>
                <a:latin typeface="Calibri"/>
                <a:ea typeface="Calibri"/>
                <a:cs typeface="Calibri"/>
                <a:sym typeface="Calibri"/>
              </a:rPr>
              <a:t>A new unit every 2 weeks</a:t>
            </a:r>
            <a:endParaRPr sz="3200">
              <a:solidFill>
                <a:srgbClr val="FFF2CC"/>
              </a:solidFill>
              <a:latin typeface="Calibri"/>
              <a:ea typeface="Calibri"/>
              <a:cs typeface="Calibri"/>
              <a:sym typeface="Calibri"/>
            </a:endParaRPr>
          </a:p>
          <a:p>
            <a:pPr indent="0" lvl="0" marL="914400" rtl="0" algn="l">
              <a:spcBef>
                <a:spcPts val="0"/>
              </a:spcBef>
              <a:spcAft>
                <a:spcPts val="0"/>
              </a:spcAft>
              <a:buNone/>
            </a:pPr>
            <a:r>
              <a:t/>
            </a:r>
            <a:endParaRPr sz="3200">
              <a:solidFill>
                <a:srgbClr val="FFF2CC"/>
              </a:solidFill>
              <a:latin typeface="Calibri"/>
              <a:ea typeface="Calibri"/>
              <a:cs typeface="Calibri"/>
              <a:sym typeface="Calibri"/>
            </a:endParaRPr>
          </a:p>
          <a:p>
            <a:pPr indent="-431800" lvl="0" marL="457200" rtl="0" algn="l">
              <a:spcBef>
                <a:spcPts val="0"/>
              </a:spcBef>
              <a:spcAft>
                <a:spcPts val="0"/>
              </a:spcAft>
              <a:buClr>
                <a:srgbClr val="FFF2CC"/>
              </a:buClr>
              <a:buSzPts val="3200"/>
              <a:buFont typeface="Calibri"/>
              <a:buChar char="●"/>
            </a:pPr>
            <a:r>
              <a:rPr lang="de" sz="3200">
                <a:solidFill>
                  <a:srgbClr val="FFF2CC"/>
                </a:solidFill>
                <a:latin typeface="Calibri"/>
                <a:ea typeface="Calibri"/>
                <a:cs typeface="Calibri"/>
                <a:sym typeface="Calibri"/>
              </a:rPr>
              <a:t>Writing Process:</a:t>
            </a:r>
            <a:endParaRPr sz="3200">
              <a:solidFill>
                <a:srgbClr val="FFF2CC"/>
              </a:solidFill>
              <a:latin typeface="Calibri"/>
              <a:ea typeface="Calibri"/>
              <a:cs typeface="Calibri"/>
              <a:sym typeface="Calibri"/>
            </a:endParaRPr>
          </a:p>
          <a:p>
            <a:pPr indent="-431800" lvl="1" marL="914400" rtl="0" algn="l">
              <a:spcBef>
                <a:spcPts val="0"/>
              </a:spcBef>
              <a:spcAft>
                <a:spcPts val="0"/>
              </a:spcAft>
              <a:buClr>
                <a:srgbClr val="FFF2CC"/>
              </a:buClr>
              <a:buSzPts val="3200"/>
              <a:buFont typeface="Calibri"/>
              <a:buChar char="○"/>
            </a:pPr>
            <a:r>
              <a:rPr lang="de" sz="3200">
                <a:solidFill>
                  <a:srgbClr val="FFF2CC"/>
                </a:solidFill>
                <a:latin typeface="Calibri"/>
                <a:ea typeface="Calibri"/>
                <a:cs typeface="Calibri"/>
                <a:sym typeface="Calibri"/>
              </a:rPr>
              <a:t>Brainstorming</a:t>
            </a:r>
            <a:endParaRPr sz="3200">
              <a:solidFill>
                <a:srgbClr val="FFF2CC"/>
              </a:solidFill>
              <a:latin typeface="Calibri"/>
              <a:ea typeface="Calibri"/>
              <a:cs typeface="Calibri"/>
              <a:sym typeface="Calibri"/>
            </a:endParaRPr>
          </a:p>
          <a:p>
            <a:pPr indent="-431800" lvl="1" marL="914400" rtl="0" algn="l">
              <a:spcBef>
                <a:spcPts val="0"/>
              </a:spcBef>
              <a:spcAft>
                <a:spcPts val="0"/>
              </a:spcAft>
              <a:buClr>
                <a:srgbClr val="FFF2CC"/>
              </a:buClr>
              <a:buSzPts val="3200"/>
              <a:buFont typeface="Calibri"/>
              <a:buChar char="○"/>
            </a:pPr>
            <a:r>
              <a:rPr lang="de" sz="3200">
                <a:solidFill>
                  <a:srgbClr val="FFF2CC"/>
                </a:solidFill>
                <a:latin typeface="Calibri"/>
                <a:ea typeface="Calibri"/>
                <a:cs typeface="Calibri"/>
                <a:sym typeface="Calibri"/>
              </a:rPr>
              <a:t>Drafting</a:t>
            </a:r>
            <a:endParaRPr sz="3200">
              <a:solidFill>
                <a:srgbClr val="FFF2CC"/>
              </a:solidFill>
              <a:latin typeface="Calibri"/>
              <a:ea typeface="Calibri"/>
              <a:cs typeface="Calibri"/>
              <a:sym typeface="Calibri"/>
            </a:endParaRPr>
          </a:p>
          <a:p>
            <a:pPr indent="-431800" lvl="1" marL="914400" rtl="0" algn="l">
              <a:spcBef>
                <a:spcPts val="0"/>
              </a:spcBef>
              <a:spcAft>
                <a:spcPts val="0"/>
              </a:spcAft>
              <a:buClr>
                <a:srgbClr val="FFF2CC"/>
              </a:buClr>
              <a:buSzPts val="3200"/>
              <a:buFont typeface="Calibri"/>
              <a:buChar char="○"/>
            </a:pPr>
            <a:r>
              <a:rPr lang="de" sz="3200">
                <a:solidFill>
                  <a:srgbClr val="FFF2CC"/>
                </a:solidFill>
                <a:latin typeface="Calibri"/>
                <a:ea typeface="Calibri"/>
                <a:cs typeface="Calibri"/>
                <a:sym typeface="Calibri"/>
              </a:rPr>
              <a:t>Revising</a:t>
            </a:r>
            <a:endParaRPr sz="3200">
              <a:solidFill>
                <a:srgbClr val="FFF2CC"/>
              </a:solidFill>
              <a:latin typeface="Calibri"/>
              <a:ea typeface="Calibri"/>
              <a:cs typeface="Calibri"/>
              <a:sym typeface="Calibri"/>
            </a:endParaRPr>
          </a:p>
          <a:p>
            <a:pPr indent="-431800" lvl="1" marL="914400" rtl="0" algn="l">
              <a:spcBef>
                <a:spcPts val="0"/>
              </a:spcBef>
              <a:spcAft>
                <a:spcPts val="0"/>
              </a:spcAft>
              <a:buClr>
                <a:srgbClr val="FFF2CC"/>
              </a:buClr>
              <a:buSzPts val="3200"/>
              <a:buFont typeface="Calibri"/>
              <a:buChar char="○"/>
            </a:pPr>
            <a:r>
              <a:rPr lang="de" sz="3200">
                <a:solidFill>
                  <a:srgbClr val="FFF2CC"/>
                </a:solidFill>
                <a:latin typeface="Calibri"/>
                <a:ea typeface="Calibri"/>
                <a:cs typeface="Calibri"/>
                <a:sym typeface="Calibri"/>
              </a:rPr>
              <a:t>Editing</a:t>
            </a:r>
            <a:endParaRPr sz="3200">
              <a:solidFill>
                <a:srgbClr val="FFF2CC"/>
              </a:solidFill>
              <a:latin typeface="Calibri"/>
              <a:ea typeface="Calibri"/>
              <a:cs typeface="Calibri"/>
              <a:sym typeface="Calibri"/>
            </a:endParaRPr>
          </a:p>
          <a:p>
            <a:pPr indent="-431800" lvl="1" marL="914400" rtl="0" algn="l">
              <a:spcBef>
                <a:spcPts val="0"/>
              </a:spcBef>
              <a:spcAft>
                <a:spcPts val="0"/>
              </a:spcAft>
              <a:buClr>
                <a:srgbClr val="FFF2CC"/>
              </a:buClr>
              <a:buSzPts val="3200"/>
              <a:buFont typeface="Calibri"/>
              <a:buChar char="○"/>
            </a:pPr>
            <a:r>
              <a:rPr lang="de" sz="3200">
                <a:solidFill>
                  <a:srgbClr val="FFF2CC"/>
                </a:solidFill>
                <a:latin typeface="Calibri"/>
                <a:ea typeface="Calibri"/>
                <a:cs typeface="Calibri"/>
                <a:sym typeface="Calibri"/>
              </a:rPr>
              <a:t>Publish</a:t>
            </a:r>
            <a:endParaRPr sz="3200">
              <a:solidFill>
                <a:srgbClr val="FFF2CC"/>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id="207" name="Google Shape;207;p29"/>
          <p:cNvPicPr preferRelativeResize="0"/>
          <p:nvPr/>
        </p:nvPicPr>
        <p:blipFill rotWithShape="1">
          <a:blip r:embed="rId3">
            <a:alphaModFix/>
          </a:blip>
          <a:srcRect b="0" l="0" r="0" t="0"/>
          <a:stretch/>
        </p:blipFill>
        <p:spPr>
          <a:xfrm>
            <a:off x="0" y="0"/>
            <a:ext cx="10058401" cy="7769149"/>
          </a:xfrm>
          <a:prstGeom prst="rect">
            <a:avLst/>
          </a:prstGeom>
          <a:noFill/>
          <a:ln>
            <a:noFill/>
          </a:ln>
        </p:spPr>
      </p:pic>
      <p:sp>
        <p:nvSpPr>
          <p:cNvPr id="208" name="Google Shape;208;p29"/>
          <p:cNvSpPr txBox="1"/>
          <p:nvPr/>
        </p:nvSpPr>
        <p:spPr>
          <a:xfrm>
            <a:off x="162300" y="279575"/>
            <a:ext cx="9733800" cy="754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de" sz="3700">
                <a:solidFill>
                  <a:srgbClr val="CFE2F3"/>
                </a:solidFill>
                <a:latin typeface="Ultra"/>
                <a:ea typeface="Ultra"/>
                <a:cs typeface="Ultra"/>
                <a:sym typeface="Ultra"/>
              </a:rPr>
              <a:t>Key Concepts: Math</a:t>
            </a:r>
            <a:endParaRPr sz="3700">
              <a:solidFill>
                <a:srgbClr val="CFE2F3"/>
              </a:solidFill>
              <a:latin typeface="Ultra"/>
              <a:ea typeface="Ultra"/>
              <a:cs typeface="Ultra"/>
              <a:sym typeface="Ultra"/>
            </a:endParaRPr>
          </a:p>
        </p:txBody>
      </p:sp>
      <p:sp>
        <p:nvSpPr>
          <p:cNvPr id="209" name="Google Shape;209;p29"/>
          <p:cNvSpPr txBox="1"/>
          <p:nvPr/>
        </p:nvSpPr>
        <p:spPr>
          <a:xfrm>
            <a:off x="514425" y="1532125"/>
            <a:ext cx="225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210" name="Google Shape;210;p29"/>
          <p:cNvSpPr txBox="1"/>
          <p:nvPr/>
        </p:nvSpPr>
        <p:spPr>
          <a:xfrm>
            <a:off x="162300" y="1140725"/>
            <a:ext cx="9733800" cy="6588000"/>
          </a:xfrm>
          <a:prstGeom prst="rect">
            <a:avLst/>
          </a:prstGeom>
          <a:noFill/>
          <a:ln>
            <a:noFill/>
          </a:ln>
        </p:spPr>
        <p:txBody>
          <a:bodyPr anchorCtr="0" anchor="t" bIns="91425" lIns="91425" spcFirstLastPara="1" rIns="91425" wrap="square" tIns="91425">
            <a:spAutoFit/>
          </a:bodyPr>
          <a:lstStyle/>
          <a:p>
            <a:pPr indent="-431800" lvl="0" marL="457200" rtl="0" algn="l">
              <a:spcBef>
                <a:spcPts val="0"/>
              </a:spcBef>
              <a:spcAft>
                <a:spcPts val="0"/>
              </a:spcAft>
              <a:buClr>
                <a:srgbClr val="CFE2F3"/>
              </a:buClr>
              <a:buSzPts val="3200"/>
              <a:buFont typeface="Calibri"/>
              <a:buChar char="●"/>
            </a:pPr>
            <a:r>
              <a:rPr lang="de" sz="3200">
                <a:solidFill>
                  <a:srgbClr val="CFE2F3"/>
                </a:solidFill>
                <a:latin typeface="Calibri"/>
                <a:ea typeface="Calibri"/>
                <a:cs typeface="Calibri"/>
                <a:sym typeface="Calibri"/>
              </a:rPr>
              <a:t>Place value understanding for </a:t>
            </a:r>
            <a:r>
              <a:rPr lang="de" sz="3200">
                <a:solidFill>
                  <a:srgbClr val="CFE2F3"/>
                </a:solidFill>
                <a:latin typeface="Calibri"/>
                <a:ea typeface="Calibri"/>
                <a:cs typeface="Calibri"/>
                <a:sym typeface="Calibri"/>
              </a:rPr>
              <a:t>multi-digit</a:t>
            </a:r>
            <a:r>
              <a:rPr lang="de" sz="3200">
                <a:solidFill>
                  <a:srgbClr val="CFE2F3"/>
                </a:solidFill>
                <a:latin typeface="Calibri"/>
                <a:ea typeface="Calibri"/>
                <a:cs typeface="Calibri"/>
                <a:sym typeface="Calibri"/>
              </a:rPr>
              <a:t> decimal numbers</a:t>
            </a:r>
            <a:endParaRPr sz="3200">
              <a:solidFill>
                <a:srgbClr val="CFE2F3"/>
              </a:solidFill>
              <a:latin typeface="Calibri"/>
              <a:ea typeface="Calibri"/>
              <a:cs typeface="Calibri"/>
              <a:sym typeface="Calibri"/>
            </a:endParaRPr>
          </a:p>
          <a:p>
            <a:pPr indent="-431800" lvl="0" marL="457200" rtl="0" algn="l">
              <a:spcBef>
                <a:spcPts val="0"/>
              </a:spcBef>
              <a:spcAft>
                <a:spcPts val="0"/>
              </a:spcAft>
              <a:buClr>
                <a:srgbClr val="CFE2F3"/>
              </a:buClr>
              <a:buSzPts val="3200"/>
              <a:buFont typeface="Calibri"/>
              <a:buChar char="●"/>
            </a:pPr>
            <a:r>
              <a:rPr lang="de" sz="3200">
                <a:solidFill>
                  <a:srgbClr val="CFE2F3"/>
                </a:solidFill>
                <a:latin typeface="Calibri"/>
                <a:ea typeface="Calibri"/>
                <a:cs typeface="Calibri"/>
                <a:sym typeface="Calibri"/>
              </a:rPr>
              <a:t>Use place value understanding and properties of operations to perform multi-digit operations</a:t>
            </a:r>
            <a:endParaRPr sz="3200">
              <a:solidFill>
                <a:srgbClr val="CFE2F3"/>
              </a:solidFill>
              <a:latin typeface="Calibri"/>
              <a:ea typeface="Calibri"/>
              <a:cs typeface="Calibri"/>
              <a:sym typeface="Calibri"/>
            </a:endParaRPr>
          </a:p>
          <a:p>
            <a:pPr indent="-431800" lvl="0" marL="457200" rtl="0" algn="l">
              <a:spcBef>
                <a:spcPts val="0"/>
              </a:spcBef>
              <a:spcAft>
                <a:spcPts val="0"/>
              </a:spcAft>
              <a:buClr>
                <a:srgbClr val="CFE2F3"/>
              </a:buClr>
              <a:buSzPts val="3200"/>
              <a:buFont typeface="Calibri"/>
              <a:buChar char="●"/>
            </a:pPr>
            <a:r>
              <a:rPr lang="de" sz="3200">
                <a:solidFill>
                  <a:srgbClr val="CFE2F3"/>
                </a:solidFill>
                <a:latin typeface="Calibri"/>
                <a:ea typeface="Calibri"/>
                <a:cs typeface="Calibri"/>
                <a:sym typeface="Calibri"/>
              </a:rPr>
              <a:t>Use the four operations with decimal numbers to solve problems</a:t>
            </a:r>
            <a:endParaRPr sz="3200">
              <a:solidFill>
                <a:srgbClr val="CFE2F3"/>
              </a:solidFill>
              <a:latin typeface="Calibri"/>
              <a:ea typeface="Calibri"/>
              <a:cs typeface="Calibri"/>
              <a:sym typeface="Calibri"/>
            </a:endParaRPr>
          </a:p>
          <a:p>
            <a:pPr indent="-431800" lvl="0" marL="457200" rtl="0" algn="l">
              <a:spcBef>
                <a:spcPts val="0"/>
              </a:spcBef>
              <a:spcAft>
                <a:spcPts val="0"/>
              </a:spcAft>
              <a:buClr>
                <a:srgbClr val="CFE2F3"/>
              </a:buClr>
              <a:buSzPts val="3200"/>
              <a:buFont typeface="Calibri"/>
              <a:buChar char="●"/>
            </a:pPr>
            <a:r>
              <a:rPr lang="de" sz="3200">
                <a:solidFill>
                  <a:srgbClr val="CFE2F3"/>
                </a:solidFill>
                <a:latin typeface="Calibri"/>
                <a:ea typeface="Calibri"/>
                <a:cs typeface="Calibri"/>
                <a:sym typeface="Calibri"/>
              </a:rPr>
              <a:t>Gain familiarity with GCF and LCM</a:t>
            </a:r>
            <a:endParaRPr sz="3200">
              <a:solidFill>
                <a:srgbClr val="CFE2F3"/>
              </a:solidFill>
              <a:latin typeface="Calibri"/>
              <a:ea typeface="Calibri"/>
              <a:cs typeface="Calibri"/>
              <a:sym typeface="Calibri"/>
            </a:endParaRPr>
          </a:p>
          <a:p>
            <a:pPr indent="-431800" lvl="0" marL="457200" rtl="0" algn="l">
              <a:spcBef>
                <a:spcPts val="0"/>
              </a:spcBef>
              <a:spcAft>
                <a:spcPts val="0"/>
              </a:spcAft>
              <a:buClr>
                <a:srgbClr val="CFE2F3"/>
              </a:buClr>
              <a:buSzPts val="3200"/>
              <a:buFont typeface="Calibri"/>
              <a:buChar char="●"/>
            </a:pPr>
            <a:r>
              <a:rPr lang="de" sz="3200">
                <a:solidFill>
                  <a:srgbClr val="CFE2F3"/>
                </a:solidFill>
                <a:latin typeface="Calibri"/>
                <a:ea typeface="Calibri"/>
                <a:cs typeface="Calibri"/>
                <a:sym typeface="Calibri"/>
              </a:rPr>
              <a:t>Fraction </a:t>
            </a:r>
            <a:r>
              <a:rPr lang="de" sz="3200">
                <a:solidFill>
                  <a:srgbClr val="CFE2F3"/>
                </a:solidFill>
                <a:latin typeface="Calibri"/>
                <a:ea typeface="Calibri"/>
                <a:cs typeface="Calibri"/>
                <a:sym typeface="Calibri"/>
              </a:rPr>
              <a:t>equivalence and simplification</a:t>
            </a:r>
            <a:endParaRPr sz="3200">
              <a:solidFill>
                <a:srgbClr val="CFE2F3"/>
              </a:solidFill>
              <a:latin typeface="Calibri"/>
              <a:ea typeface="Calibri"/>
              <a:cs typeface="Calibri"/>
              <a:sym typeface="Calibri"/>
            </a:endParaRPr>
          </a:p>
          <a:p>
            <a:pPr indent="-431800" lvl="0" marL="457200" rtl="0" algn="l">
              <a:spcBef>
                <a:spcPts val="0"/>
              </a:spcBef>
              <a:spcAft>
                <a:spcPts val="0"/>
              </a:spcAft>
              <a:buClr>
                <a:srgbClr val="CFE2F3"/>
              </a:buClr>
              <a:buSzPts val="3200"/>
              <a:buFont typeface="Calibri"/>
              <a:buChar char="●"/>
            </a:pPr>
            <a:r>
              <a:rPr lang="de" sz="3200">
                <a:solidFill>
                  <a:srgbClr val="CFE2F3"/>
                </a:solidFill>
                <a:latin typeface="Calibri"/>
                <a:ea typeface="Calibri"/>
                <a:cs typeface="Calibri"/>
                <a:sym typeface="Calibri"/>
              </a:rPr>
              <a:t>Solve problems involving measurement and conversion of measurements from a larger unit to a smaller unit</a:t>
            </a:r>
            <a:endParaRPr sz="3200">
              <a:solidFill>
                <a:srgbClr val="CFE2F3"/>
              </a:solidFill>
              <a:latin typeface="Calibri"/>
              <a:ea typeface="Calibri"/>
              <a:cs typeface="Calibri"/>
              <a:sym typeface="Calibri"/>
            </a:endParaRPr>
          </a:p>
          <a:p>
            <a:pPr indent="-431800" lvl="0" marL="457200" rtl="0" algn="l">
              <a:spcBef>
                <a:spcPts val="0"/>
              </a:spcBef>
              <a:spcAft>
                <a:spcPts val="0"/>
              </a:spcAft>
              <a:buClr>
                <a:srgbClr val="CFE2F3"/>
              </a:buClr>
              <a:buSzPts val="3200"/>
              <a:buFont typeface="Calibri"/>
              <a:buChar char="●"/>
            </a:pPr>
            <a:r>
              <a:rPr lang="de" sz="3200">
                <a:solidFill>
                  <a:srgbClr val="CFE2F3"/>
                </a:solidFill>
                <a:latin typeface="Calibri"/>
                <a:ea typeface="Calibri"/>
                <a:cs typeface="Calibri"/>
                <a:sym typeface="Calibri"/>
              </a:rPr>
              <a:t>Understanding how to find the volume of an object and the area of complex models</a:t>
            </a:r>
            <a:endParaRPr sz="3200">
              <a:solidFill>
                <a:schemeClr val="lt1"/>
              </a:solidFill>
              <a:latin typeface="Calibri"/>
              <a:ea typeface="Calibri"/>
              <a:cs typeface="Calibri"/>
              <a:sym typeface="Calibri"/>
            </a:endParaRPr>
          </a:p>
          <a:p>
            <a:pPr indent="0" lvl="0" marL="0" rtl="0" algn="l">
              <a:spcBef>
                <a:spcPts val="0"/>
              </a:spcBef>
              <a:spcAft>
                <a:spcPts val="0"/>
              </a:spcAft>
              <a:buNone/>
            </a:pPr>
            <a:r>
              <a:t/>
            </a:r>
            <a:endParaRPr sz="3200">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id="215" name="Google Shape;215;p30"/>
          <p:cNvPicPr preferRelativeResize="0"/>
          <p:nvPr/>
        </p:nvPicPr>
        <p:blipFill rotWithShape="1">
          <a:blip r:embed="rId3">
            <a:alphaModFix/>
          </a:blip>
          <a:srcRect b="0" l="0" r="0" t="0"/>
          <a:stretch/>
        </p:blipFill>
        <p:spPr>
          <a:xfrm>
            <a:off x="0" y="0"/>
            <a:ext cx="10058401" cy="7769149"/>
          </a:xfrm>
          <a:prstGeom prst="rect">
            <a:avLst/>
          </a:prstGeom>
          <a:noFill/>
          <a:ln>
            <a:noFill/>
          </a:ln>
        </p:spPr>
      </p:pic>
      <p:sp>
        <p:nvSpPr>
          <p:cNvPr id="216" name="Google Shape;216;p30"/>
          <p:cNvSpPr txBox="1"/>
          <p:nvPr/>
        </p:nvSpPr>
        <p:spPr>
          <a:xfrm>
            <a:off x="162300" y="279575"/>
            <a:ext cx="9733800" cy="754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de" sz="3700">
                <a:solidFill>
                  <a:srgbClr val="D9EAD3"/>
                </a:solidFill>
                <a:latin typeface="Ultra"/>
                <a:ea typeface="Ultra"/>
                <a:cs typeface="Ultra"/>
                <a:sym typeface="Ultra"/>
              </a:rPr>
              <a:t>Key Concepts: Science</a:t>
            </a:r>
            <a:endParaRPr sz="3700">
              <a:solidFill>
                <a:srgbClr val="D9EAD3"/>
              </a:solidFill>
              <a:latin typeface="Ultra"/>
              <a:ea typeface="Ultra"/>
              <a:cs typeface="Ultra"/>
              <a:sym typeface="Ultra"/>
            </a:endParaRPr>
          </a:p>
        </p:txBody>
      </p:sp>
      <p:sp>
        <p:nvSpPr>
          <p:cNvPr id="217" name="Google Shape;217;p30"/>
          <p:cNvSpPr txBox="1"/>
          <p:nvPr/>
        </p:nvSpPr>
        <p:spPr>
          <a:xfrm>
            <a:off x="514425" y="1532125"/>
            <a:ext cx="225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218" name="Google Shape;218;p30"/>
          <p:cNvSpPr txBox="1"/>
          <p:nvPr/>
        </p:nvSpPr>
        <p:spPr>
          <a:xfrm>
            <a:off x="84000" y="1167975"/>
            <a:ext cx="9733800" cy="54951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lang="de" sz="3000">
                <a:solidFill>
                  <a:srgbClr val="D9EAD3"/>
                </a:solidFill>
                <a:latin typeface="Calibri"/>
                <a:ea typeface="Calibri"/>
                <a:cs typeface="Calibri"/>
                <a:sym typeface="Calibri"/>
              </a:rPr>
              <a:t>The performance expectations in fifth grade help students formulate answers to questions related to: </a:t>
            </a:r>
            <a:endParaRPr sz="3000">
              <a:solidFill>
                <a:srgbClr val="D9EAD3"/>
              </a:solidFill>
              <a:latin typeface="Calibri"/>
              <a:ea typeface="Calibri"/>
              <a:cs typeface="Calibri"/>
              <a:sym typeface="Calibri"/>
            </a:endParaRPr>
          </a:p>
          <a:p>
            <a:pPr indent="0" lvl="0" marL="457200" rtl="0" algn="l">
              <a:spcBef>
                <a:spcPts val="0"/>
              </a:spcBef>
              <a:spcAft>
                <a:spcPts val="0"/>
              </a:spcAft>
              <a:buNone/>
            </a:pPr>
            <a:r>
              <a:t/>
            </a:r>
            <a:endParaRPr sz="3000">
              <a:solidFill>
                <a:srgbClr val="D9EAD3"/>
              </a:solidFill>
              <a:latin typeface="Calibri"/>
              <a:ea typeface="Calibri"/>
              <a:cs typeface="Calibri"/>
              <a:sym typeface="Calibri"/>
            </a:endParaRPr>
          </a:p>
          <a:p>
            <a:pPr indent="-419100" lvl="0" marL="457200" rtl="0" algn="l">
              <a:lnSpc>
                <a:spcPct val="150000"/>
              </a:lnSpc>
              <a:spcBef>
                <a:spcPts val="0"/>
              </a:spcBef>
              <a:spcAft>
                <a:spcPts val="0"/>
              </a:spcAft>
              <a:buClr>
                <a:srgbClr val="D9EAD3"/>
              </a:buClr>
              <a:buSzPts val="3000"/>
              <a:buFont typeface="Calibri"/>
              <a:buChar char="●"/>
            </a:pPr>
            <a:r>
              <a:rPr lang="de" sz="3000">
                <a:solidFill>
                  <a:srgbClr val="D9EAD3"/>
                </a:solidFill>
                <a:latin typeface="Calibri"/>
                <a:ea typeface="Calibri"/>
                <a:cs typeface="Calibri"/>
                <a:sym typeface="Calibri"/>
              </a:rPr>
              <a:t>Properties of Matter </a:t>
            </a:r>
            <a:endParaRPr sz="3000">
              <a:solidFill>
                <a:srgbClr val="D9EAD3"/>
              </a:solidFill>
              <a:latin typeface="Calibri"/>
              <a:ea typeface="Calibri"/>
              <a:cs typeface="Calibri"/>
              <a:sym typeface="Calibri"/>
            </a:endParaRPr>
          </a:p>
          <a:p>
            <a:pPr indent="-419100" lvl="0" marL="457200" rtl="0" algn="l">
              <a:lnSpc>
                <a:spcPct val="150000"/>
              </a:lnSpc>
              <a:spcBef>
                <a:spcPts val="0"/>
              </a:spcBef>
              <a:spcAft>
                <a:spcPts val="0"/>
              </a:spcAft>
              <a:buClr>
                <a:srgbClr val="D9EAD3"/>
              </a:buClr>
              <a:buSzPts val="3000"/>
              <a:buFont typeface="Calibri"/>
              <a:buChar char="●"/>
            </a:pPr>
            <a:r>
              <a:rPr lang="de" sz="3000">
                <a:solidFill>
                  <a:srgbClr val="D9EAD3"/>
                </a:solidFill>
                <a:latin typeface="Calibri"/>
                <a:ea typeface="Calibri"/>
                <a:cs typeface="Calibri"/>
                <a:sym typeface="Calibri"/>
              </a:rPr>
              <a:t>Energy in Chemical Processes and Everyday Life</a:t>
            </a:r>
            <a:endParaRPr sz="3000">
              <a:solidFill>
                <a:srgbClr val="D9EAD3"/>
              </a:solidFill>
              <a:latin typeface="Calibri"/>
              <a:ea typeface="Calibri"/>
              <a:cs typeface="Calibri"/>
              <a:sym typeface="Calibri"/>
            </a:endParaRPr>
          </a:p>
          <a:p>
            <a:pPr indent="-419100" lvl="0" marL="457200" rtl="0" algn="l">
              <a:lnSpc>
                <a:spcPct val="150000"/>
              </a:lnSpc>
              <a:spcBef>
                <a:spcPts val="0"/>
              </a:spcBef>
              <a:spcAft>
                <a:spcPts val="0"/>
              </a:spcAft>
              <a:buClr>
                <a:srgbClr val="D9EAD3"/>
              </a:buClr>
              <a:buSzPts val="3000"/>
              <a:buFont typeface="Calibri"/>
              <a:buChar char="●"/>
            </a:pPr>
            <a:r>
              <a:rPr lang="de" sz="3000">
                <a:solidFill>
                  <a:srgbClr val="D9EAD3"/>
                </a:solidFill>
                <a:latin typeface="Calibri"/>
                <a:ea typeface="Calibri"/>
                <a:cs typeface="Calibri"/>
                <a:sym typeface="Calibri"/>
              </a:rPr>
              <a:t>Organization for Matter and Energy Flow in Organisms </a:t>
            </a:r>
            <a:endParaRPr sz="3000">
              <a:solidFill>
                <a:srgbClr val="D9EAD3"/>
              </a:solidFill>
              <a:latin typeface="Calibri"/>
              <a:ea typeface="Calibri"/>
              <a:cs typeface="Calibri"/>
              <a:sym typeface="Calibri"/>
            </a:endParaRPr>
          </a:p>
          <a:p>
            <a:pPr indent="-419100" lvl="0" marL="457200" rtl="0" algn="l">
              <a:lnSpc>
                <a:spcPct val="150000"/>
              </a:lnSpc>
              <a:spcBef>
                <a:spcPts val="0"/>
              </a:spcBef>
              <a:spcAft>
                <a:spcPts val="0"/>
              </a:spcAft>
              <a:buClr>
                <a:srgbClr val="D9EAD3"/>
              </a:buClr>
              <a:buSzPts val="3000"/>
              <a:buFont typeface="Calibri"/>
              <a:buChar char="●"/>
            </a:pPr>
            <a:r>
              <a:rPr lang="de" sz="3000">
                <a:solidFill>
                  <a:srgbClr val="D9EAD3"/>
                </a:solidFill>
                <a:latin typeface="Calibri"/>
                <a:ea typeface="Calibri"/>
                <a:cs typeface="Calibri"/>
                <a:sym typeface="Calibri"/>
              </a:rPr>
              <a:t>Cycles of Matter and Energy Transfer in Ecosystems</a:t>
            </a:r>
            <a:endParaRPr sz="3000">
              <a:solidFill>
                <a:srgbClr val="D9EAD3"/>
              </a:solidFill>
              <a:latin typeface="Calibri"/>
              <a:ea typeface="Calibri"/>
              <a:cs typeface="Calibri"/>
              <a:sym typeface="Calibri"/>
            </a:endParaRPr>
          </a:p>
          <a:p>
            <a:pPr indent="-419100" lvl="0" marL="457200" rtl="0" algn="l">
              <a:lnSpc>
                <a:spcPct val="150000"/>
              </a:lnSpc>
              <a:spcBef>
                <a:spcPts val="0"/>
              </a:spcBef>
              <a:spcAft>
                <a:spcPts val="0"/>
              </a:spcAft>
              <a:buClr>
                <a:srgbClr val="D9EAD3"/>
              </a:buClr>
              <a:buSzPts val="3000"/>
              <a:buFont typeface="Calibri"/>
              <a:buChar char="●"/>
            </a:pPr>
            <a:r>
              <a:rPr lang="de" sz="3000">
                <a:solidFill>
                  <a:srgbClr val="D9EAD3"/>
                </a:solidFill>
                <a:latin typeface="Calibri"/>
                <a:ea typeface="Calibri"/>
                <a:cs typeface="Calibri"/>
                <a:sym typeface="Calibri"/>
              </a:rPr>
              <a:t>Earth and the Solar System </a:t>
            </a:r>
            <a:endParaRPr sz="3000">
              <a:solidFill>
                <a:srgbClr val="D9EAD3"/>
              </a:solidFill>
              <a:latin typeface="Calibri"/>
              <a:ea typeface="Calibri"/>
              <a:cs typeface="Calibri"/>
              <a:sym typeface="Calibri"/>
            </a:endParaRPr>
          </a:p>
          <a:p>
            <a:pPr indent="-419100" lvl="0" marL="457200" rtl="0" algn="l">
              <a:lnSpc>
                <a:spcPct val="150000"/>
              </a:lnSpc>
              <a:spcBef>
                <a:spcPts val="0"/>
              </a:spcBef>
              <a:spcAft>
                <a:spcPts val="0"/>
              </a:spcAft>
              <a:buClr>
                <a:srgbClr val="D9EAD3"/>
              </a:buClr>
              <a:buSzPts val="3000"/>
              <a:buFont typeface="Calibri"/>
              <a:buChar char="●"/>
            </a:pPr>
            <a:r>
              <a:rPr lang="de" sz="3000">
                <a:solidFill>
                  <a:srgbClr val="D9EAD3"/>
                </a:solidFill>
                <a:latin typeface="Calibri"/>
                <a:ea typeface="Calibri"/>
                <a:cs typeface="Calibri"/>
                <a:sym typeface="Calibri"/>
              </a:rPr>
              <a:t>The Roles of Water in Earth’s Surface Processes</a:t>
            </a:r>
            <a:endParaRPr sz="3000">
              <a:solidFill>
                <a:srgbClr val="D9EAD3"/>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id="223" name="Google Shape;223;p31"/>
          <p:cNvPicPr preferRelativeResize="0"/>
          <p:nvPr/>
        </p:nvPicPr>
        <p:blipFill rotWithShape="1">
          <a:blip r:embed="rId3">
            <a:alphaModFix/>
          </a:blip>
          <a:srcRect b="0" l="0" r="0" t="0"/>
          <a:stretch/>
        </p:blipFill>
        <p:spPr>
          <a:xfrm>
            <a:off x="0" y="0"/>
            <a:ext cx="10058401" cy="7769149"/>
          </a:xfrm>
          <a:prstGeom prst="rect">
            <a:avLst/>
          </a:prstGeom>
          <a:noFill/>
          <a:ln>
            <a:noFill/>
          </a:ln>
        </p:spPr>
      </p:pic>
      <p:sp>
        <p:nvSpPr>
          <p:cNvPr id="224" name="Google Shape;224;p31"/>
          <p:cNvSpPr txBox="1"/>
          <p:nvPr/>
        </p:nvSpPr>
        <p:spPr>
          <a:xfrm>
            <a:off x="162300" y="279575"/>
            <a:ext cx="9733800" cy="754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de" sz="3700">
                <a:solidFill>
                  <a:srgbClr val="F4CCCC"/>
                </a:solidFill>
                <a:latin typeface="Ultra"/>
                <a:ea typeface="Ultra"/>
                <a:cs typeface="Ultra"/>
                <a:sym typeface="Ultra"/>
              </a:rPr>
              <a:t>Key Concepts: Social Studies</a:t>
            </a:r>
            <a:endParaRPr sz="3700">
              <a:solidFill>
                <a:srgbClr val="F4CCCC"/>
              </a:solidFill>
              <a:latin typeface="Ultra"/>
              <a:ea typeface="Ultra"/>
              <a:cs typeface="Ultra"/>
              <a:sym typeface="Ultra"/>
            </a:endParaRPr>
          </a:p>
        </p:txBody>
      </p:sp>
      <p:sp>
        <p:nvSpPr>
          <p:cNvPr id="225" name="Google Shape;225;p31"/>
          <p:cNvSpPr txBox="1"/>
          <p:nvPr/>
        </p:nvSpPr>
        <p:spPr>
          <a:xfrm>
            <a:off x="514425" y="1532125"/>
            <a:ext cx="225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226" name="Google Shape;226;p31"/>
          <p:cNvSpPr txBox="1"/>
          <p:nvPr/>
        </p:nvSpPr>
        <p:spPr>
          <a:xfrm>
            <a:off x="162300" y="1033775"/>
            <a:ext cx="9733800" cy="5849100"/>
          </a:xfrm>
          <a:prstGeom prst="rect">
            <a:avLst/>
          </a:prstGeom>
          <a:noFill/>
          <a:ln>
            <a:noFill/>
          </a:ln>
        </p:spPr>
        <p:txBody>
          <a:bodyPr anchorCtr="0" anchor="t" bIns="91425" lIns="91425" spcFirstLastPara="1" rIns="91425" wrap="square" tIns="91425">
            <a:spAutoFit/>
          </a:bodyPr>
          <a:lstStyle/>
          <a:p>
            <a:pPr indent="-431800" lvl="0" marL="457200" rtl="0" algn="l">
              <a:lnSpc>
                <a:spcPct val="150000"/>
              </a:lnSpc>
              <a:spcBef>
                <a:spcPts val="0"/>
              </a:spcBef>
              <a:spcAft>
                <a:spcPts val="0"/>
              </a:spcAft>
              <a:buClr>
                <a:srgbClr val="F4CCCC"/>
              </a:buClr>
              <a:buSzPts val="3200"/>
              <a:buFont typeface="Calibri"/>
              <a:buChar char="●"/>
            </a:pPr>
            <a:r>
              <a:rPr lang="de" sz="3200">
                <a:solidFill>
                  <a:srgbClr val="F4CCCC"/>
                </a:solidFill>
                <a:latin typeface="Calibri"/>
                <a:ea typeface="Calibri"/>
                <a:cs typeface="Calibri"/>
                <a:sym typeface="Calibri"/>
              </a:rPr>
              <a:t>Branches of Government</a:t>
            </a:r>
            <a:endParaRPr sz="3200">
              <a:solidFill>
                <a:srgbClr val="F4CCCC"/>
              </a:solidFill>
              <a:latin typeface="Calibri"/>
              <a:ea typeface="Calibri"/>
              <a:cs typeface="Calibri"/>
              <a:sym typeface="Calibri"/>
            </a:endParaRPr>
          </a:p>
          <a:p>
            <a:pPr indent="-431800" lvl="0" marL="457200" rtl="0" algn="l">
              <a:lnSpc>
                <a:spcPct val="150000"/>
              </a:lnSpc>
              <a:spcBef>
                <a:spcPts val="0"/>
              </a:spcBef>
              <a:spcAft>
                <a:spcPts val="0"/>
              </a:spcAft>
              <a:buClr>
                <a:srgbClr val="F4CCCC"/>
              </a:buClr>
              <a:buSzPts val="3200"/>
              <a:buFont typeface="Calibri"/>
              <a:buChar char="●"/>
            </a:pPr>
            <a:r>
              <a:rPr lang="de" sz="3200">
                <a:solidFill>
                  <a:srgbClr val="F4CCCC"/>
                </a:solidFill>
                <a:latin typeface="Calibri"/>
                <a:ea typeface="Calibri"/>
                <a:cs typeface="Calibri"/>
                <a:sym typeface="Calibri"/>
              </a:rPr>
              <a:t>Colonial and Revolutionary Period </a:t>
            </a:r>
            <a:endParaRPr sz="3200">
              <a:solidFill>
                <a:srgbClr val="F4CCCC"/>
              </a:solidFill>
              <a:latin typeface="Calibri"/>
              <a:ea typeface="Calibri"/>
              <a:cs typeface="Calibri"/>
              <a:sym typeface="Calibri"/>
            </a:endParaRPr>
          </a:p>
          <a:p>
            <a:pPr indent="-431800" lvl="0" marL="457200" rtl="0" algn="l">
              <a:lnSpc>
                <a:spcPct val="150000"/>
              </a:lnSpc>
              <a:spcBef>
                <a:spcPts val="0"/>
              </a:spcBef>
              <a:spcAft>
                <a:spcPts val="0"/>
              </a:spcAft>
              <a:buClr>
                <a:srgbClr val="F4CCCC"/>
              </a:buClr>
              <a:buSzPts val="3200"/>
              <a:buFont typeface="Calibri"/>
              <a:buChar char="●"/>
            </a:pPr>
            <a:r>
              <a:rPr lang="de" sz="3200">
                <a:solidFill>
                  <a:srgbClr val="F4CCCC"/>
                </a:solidFill>
                <a:latin typeface="Calibri"/>
                <a:ea typeface="Calibri"/>
                <a:cs typeface="Calibri"/>
                <a:sym typeface="Calibri"/>
              </a:rPr>
              <a:t>Creation of the Constitution</a:t>
            </a:r>
            <a:endParaRPr sz="3200">
              <a:solidFill>
                <a:srgbClr val="F4CCCC"/>
              </a:solidFill>
              <a:latin typeface="Calibri"/>
              <a:ea typeface="Calibri"/>
              <a:cs typeface="Calibri"/>
              <a:sym typeface="Calibri"/>
            </a:endParaRPr>
          </a:p>
          <a:p>
            <a:pPr indent="-431800" lvl="0" marL="457200" rtl="0" algn="l">
              <a:lnSpc>
                <a:spcPct val="150000"/>
              </a:lnSpc>
              <a:spcBef>
                <a:spcPts val="0"/>
              </a:spcBef>
              <a:spcAft>
                <a:spcPts val="0"/>
              </a:spcAft>
              <a:buClr>
                <a:srgbClr val="F4CCCC"/>
              </a:buClr>
              <a:buSzPts val="3200"/>
              <a:buFont typeface="Calibri"/>
              <a:buChar char="●"/>
            </a:pPr>
            <a:r>
              <a:rPr lang="de" sz="3200">
                <a:solidFill>
                  <a:srgbClr val="F4CCCC"/>
                </a:solidFill>
                <a:latin typeface="Calibri"/>
                <a:ea typeface="Calibri"/>
                <a:cs typeface="Calibri"/>
                <a:sym typeface="Calibri"/>
              </a:rPr>
              <a:t>In Search of Freedom and a Call for Change</a:t>
            </a:r>
            <a:endParaRPr sz="3200">
              <a:solidFill>
                <a:srgbClr val="F4CCCC"/>
              </a:solidFill>
              <a:latin typeface="Calibri"/>
              <a:ea typeface="Calibri"/>
              <a:cs typeface="Calibri"/>
              <a:sym typeface="Calibri"/>
            </a:endParaRPr>
          </a:p>
          <a:p>
            <a:pPr indent="-431800" lvl="0" marL="457200" rtl="0" algn="l">
              <a:lnSpc>
                <a:spcPct val="150000"/>
              </a:lnSpc>
              <a:spcBef>
                <a:spcPts val="0"/>
              </a:spcBef>
              <a:spcAft>
                <a:spcPts val="0"/>
              </a:spcAft>
              <a:buClr>
                <a:srgbClr val="F4CCCC"/>
              </a:buClr>
              <a:buSzPts val="3200"/>
              <a:buFont typeface="Calibri"/>
              <a:buChar char="●"/>
            </a:pPr>
            <a:r>
              <a:rPr lang="de" sz="3200">
                <a:solidFill>
                  <a:srgbClr val="F4CCCC"/>
                </a:solidFill>
                <a:latin typeface="Calibri"/>
                <a:ea typeface="Calibri"/>
                <a:cs typeface="Calibri"/>
                <a:sym typeface="Calibri"/>
              </a:rPr>
              <a:t>Westward Movement and Industrialization</a:t>
            </a:r>
            <a:endParaRPr sz="3200">
              <a:solidFill>
                <a:srgbClr val="F4CCCC"/>
              </a:solidFill>
              <a:latin typeface="Calibri"/>
              <a:ea typeface="Calibri"/>
              <a:cs typeface="Calibri"/>
              <a:sym typeface="Calibri"/>
            </a:endParaRPr>
          </a:p>
          <a:p>
            <a:pPr indent="-431800" lvl="0" marL="457200" rtl="0" algn="l">
              <a:lnSpc>
                <a:spcPct val="150000"/>
              </a:lnSpc>
              <a:spcBef>
                <a:spcPts val="0"/>
              </a:spcBef>
              <a:spcAft>
                <a:spcPts val="0"/>
              </a:spcAft>
              <a:buClr>
                <a:srgbClr val="F4CCCC"/>
              </a:buClr>
              <a:buSzPts val="3200"/>
              <a:buFont typeface="Calibri"/>
              <a:buChar char="●"/>
            </a:pPr>
            <a:r>
              <a:rPr lang="de" sz="3200">
                <a:solidFill>
                  <a:srgbClr val="F4CCCC"/>
                </a:solidFill>
                <a:latin typeface="Calibri"/>
                <a:ea typeface="Calibri"/>
                <a:cs typeface="Calibri"/>
                <a:sym typeface="Calibri"/>
              </a:rPr>
              <a:t>The Civil War</a:t>
            </a:r>
            <a:endParaRPr sz="3200">
              <a:solidFill>
                <a:srgbClr val="F4CCCC"/>
              </a:solidFill>
              <a:latin typeface="Calibri"/>
              <a:ea typeface="Calibri"/>
              <a:cs typeface="Calibri"/>
              <a:sym typeface="Calibri"/>
            </a:endParaRPr>
          </a:p>
          <a:p>
            <a:pPr indent="-431800" lvl="0" marL="457200" rtl="0" algn="l">
              <a:lnSpc>
                <a:spcPct val="150000"/>
              </a:lnSpc>
              <a:spcBef>
                <a:spcPts val="0"/>
              </a:spcBef>
              <a:spcAft>
                <a:spcPts val="0"/>
              </a:spcAft>
              <a:buClr>
                <a:srgbClr val="F4CCCC"/>
              </a:buClr>
              <a:buSzPts val="3200"/>
              <a:buFont typeface="Calibri"/>
              <a:buChar char="●"/>
            </a:pPr>
            <a:r>
              <a:rPr lang="de" sz="3200">
                <a:solidFill>
                  <a:srgbClr val="F4CCCC"/>
                </a:solidFill>
                <a:latin typeface="Calibri"/>
                <a:ea typeface="Calibri"/>
                <a:cs typeface="Calibri"/>
                <a:sym typeface="Calibri"/>
              </a:rPr>
              <a:t>Immigration and Migration from the Early 1800s to the Present</a:t>
            </a:r>
            <a:endParaRPr sz="3200">
              <a:solidFill>
                <a:srgbClr val="F4CCCC"/>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id="93" name="Google Shape;93;p14"/>
          <p:cNvPicPr preferRelativeResize="0"/>
          <p:nvPr/>
        </p:nvPicPr>
        <p:blipFill rotWithShape="1">
          <a:blip r:embed="rId3">
            <a:alphaModFix/>
          </a:blip>
          <a:srcRect b="0" l="0" r="0" t="0"/>
          <a:stretch/>
        </p:blipFill>
        <p:spPr>
          <a:xfrm>
            <a:off x="0" y="0"/>
            <a:ext cx="10058401" cy="7769149"/>
          </a:xfrm>
          <a:prstGeom prst="rect">
            <a:avLst/>
          </a:prstGeom>
          <a:noFill/>
          <a:ln>
            <a:noFill/>
          </a:ln>
        </p:spPr>
      </p:pic>
      <p:sp>
        <p:nvSpPr>
          <p:cNvPr id="94" name="Google Shape;94;p14"/>
          <p:cNvSpPr txBox="1"/>
          <p:nvPr/>
        </p:nvSpPr>
        <p:spPr>
          <a:xfrm>
            <a:off x="0" y="2036725"/>
            <a:ext cx="5981700" cy="5264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de" sz="2300" u="none" cap="none" strike="noStrike">
                <a:solidFill>
                  <a:schemeClr val="lt1"/>
                </a:solidFill>
                <a:latin typeface="Arial"/>
                <a:ea typeface="Arial"/>
                <a:cs typeface="Arial"/>
                <a:sym typeface="Arial"/>
              </a:rPr>
              <a:t>My name is Jennifer Weber and I am so excited to </a:t>
            </a:r>
            <a:r>
              <a:rPr lang="de" sz="2300">
                <a:solidFill>
                  <a:schemeClr val="lt1"/>
                </a:solidFill>
              </a:rPr>
              <a:t>be teaching 5th grade this year.</a:t>
            </a:r>
            <a:endParaRPr b="0" i="0" sz="2300" u="none" cap="none" strike="noStrike">
              <a:solidFill>
                <a:schemeClr val="lt1"/>
              </a:solidFill>
              <a:latin typeface="Arial"/>
              <a:ea typeface="Arial"/>
              <a:cs typeface="Arial"/>
              <a:sym typeface="Arial"/>
            </a:endParaRPr>
          </a:p>
          <a:p>
            <a:pPr indent="0" lvl="0" marL="0" marR="0" rtl="0" algn="l">
              <a:spcBef>
                <a:spcPts val="0"/>
              </a:spcBef>
              <a:spcAft>
                <a:spcPts val="0"/>
              </a:spcAft>
              <a:buSzPts val="1100"/>
              <a:buNone/>
            </a:pPr>
            <a:r>
              <a:t/>
            </a:r>
            <a:endParaRPr b="0" i="0" sz="2300" u="none" cap="none" strike="noStrike">
              <a:solidFill>
                <a:schemeClr val="lt1"/>
              </a:solidFill>
              <a:latin typeface="Arial"/>
              <a:ea typeface="Arial"/>
              <a:cs typeface="Arial"/>
              <a:sym typeface="Arial"/>
            </a:endParaRPr>
          </a:p>
          <a:p>
            <a:pPr indent="0" lvl="0" marL="0" marR="0" rtl="0" algn="l">
              <a:spcBef>
                <a:spcPts val="0"/>
              </a:spcBef>
              <a:spcAft>
                <a:spcPts val="0"/>
              </a:spcAft>
              <a:buSzPts val="1100"/>
              <a:buNone/>
            </a:pPr>
            <a:r>
              <a:rPr b="0" i="0" lang="de" sz="2300" u="none" cap="none" strike="noStrike">
                <a:solidFill>
                  <a:schemeClr val="lt1"/>
                </a:solidFill>
                <a:latin typeface="Arial"/>
                <a:ea typeface="Arial"/>
                <a:cs typeface="Arial"/>
                <a:sym typeface="Arial"/>
              </a:rPr>
              <a:t>Fun Facts:</a:t>
            </a:r>
            <a:endParaRPr b="0" i="0" sz="2300" u="none" cap="none" strike="noStrike">
              <a:solidFill>
                <a:schemeClr val="lt1"/>
              </a:solidFill>
              <a:latin typeface="Arial"/>
              <a:ea typeface="Arial"/>
              <a:cs typeface="Arial"/>
              <a:sym typeface="Arial"/>
            </a:endParaRPr>
          </a:p>
          <a:p>
            <a:pPr indent="-374650" lvl="0" marL="457200" marR="0" rtl="0" algn="l">
              <a:spcBef>
                <a:spcPts val="0"/>
              </a:spcBef>
              <a:spcAft>
                <a:spcPts val="0"/>
              </a:spcAft>
              <a:buClr>
                <a:schemeClr val="lt1"/>
              </a:buClr>
              <a:buSzPts val="2300"/>
              <a:buFont typeface="Arial"/>
              <a:buChar char="-"/>
            </a:pPr>
            <a:r>
              <a:rPr b="0" i="0" lang="de" sz="2300" u="none" cap="none" strike="noStrike">
                <a:solidFill>
                  <a:schemeClr val="lt1"/>
                </a:solidFill>
                <a:latin typeface="Arial"/>
                <a:ea typeface="Arial"/>
                <a:cs typeface="Arial"/>
                <a:sym typeface="Arial"/>
              </a:rPr>
              <a:t>I have my Masters in Literacy and degrees in </a:t>
            </a:r>
            <a:r>
              <a:rPr lang="de" sz="2300">
                <a:solidFill>
                  <a:schemeClr val="lt1"/>
                </a:solidFill>
              </a:rPr>
              <a:t>math and science</a:t>
            </a:r>
            <a:endParaRPr sz="2300">
              <a:solidFill>
                <a:schemeClr val="lt1"/>
              </a:solidFill>
            </a:endParaRPr>
          </a:p>
          <a:p>
            <a:pPr indent="-374650" lvl="0" marL="457200" rtl="0" algn="l">
              <a:spcBef>
                <a:spcPts val="0"/>
              </a:spcBef>
              <a:spcAft>
                <a:spcPts val="0"/>
              </a:spcAft>
              <a:buClr>
                <a:schemeClr val="lt1"/>
              </a:buClr>
              <a:buSzPts val="2300"/>
              <a:buChar char="-"/>
            </a:pPr>
            <a:r>
              <a:rPr lang="de" sz="2300">
                <a:solidFill>
                  <a:schemeClr val="lt1"/>
                </a:solidFill>
              </a:rPr>
              <a:t>I previously taught 5th Grade, 4th Grade, and Middle School Science </a:t>
            </a:r>
            <a:endParaRPr sz="2300">
              <a:solidFill>
                <a:schemeClr val="lt1"/>
              </a:solidFill>
            </a:endParaRPr>
          </a:p>
          <a:p>
            <a:pPr indent="-374650" lvl="0" marL="457200" marR="0" rtl="0" algn="l">
              <a:spcBef>
                <a:spcPts val="0"/>
              </a:spcBef>
              <a:spcAft>
                <a:spcPts val="0"/>
              </a:spcAft>
              <a:buClr>
                <a:schemeClr val="lt1"/>
              </a:buClr>
              <a:buSzPts val="2300"/>
              <a:buFont typeface="Arial"/>
              <a:buChar char="-"/>
            </a:pPr>
            <a:r>
              <a:rPr b="0" i="0" lang="de" sz="2300" u="none" cap="none" strike="noStrike">
                <a:solidFill>
                  <a:schemeClr val="lt1"/>
                </a:solidFill>
                <a:latin typeface="Arial"/>
                <a:ea typeface="Arial"/>
                <a:cs typeface="Arial"/>
                <a:sym typeface="Arial"/>
              </a:rPr>
              <a:t>I will watch Hallmark </a:t>
            </a:r>
            <a:r>
              <a:rPr b="0" i="0" lang="de" sz="2300" u="none" cap="none" strike="noStrike">
                <a:solidFill>
                  <a:schemeClr val="lt1"/>
                </a:solidFill>
                <a:latin typeface="Arial"/>
                <a:ea typeface="Arial"/>
                <a:cs typeface="Arial"/>
                <a:sym typeface="Arial"/>
              </a:rPr>
              <a:t>Christmas movies from October to January</a:t>
            </a:r>
            <a:endParaRPr sz="2300">
              <a:solidFill>
                <a:schemeClr val="lt1"/>
              </a:solidFill>
            </a:endParaRPr>
          </a:p>
          <a:p>
            <a:pPr indent="-374650" lvl="0" marL="457200" marR="0" rtl="0" algn="l">
              <a:spcBef>
                <a:spcPts val="0"/>
              </a:spcBef>
              <a:spcAft>
                <a:spcPts val="0"/>
              </a:spcAft>
              <a:buClr>
                <a:schemeClr val="lt1"/>
              </a:buClr>
              <a:buSzPts val="2300"/>
              <a:buFont typeface="Arial"/>
              <a:buChar char="-"/>
            </a:pPr>
            <a:r>
              <a:rPr b="0" i="0" lang="de" sz="2300" u="none" cap="none" strike="noStrike">
                <a:solidFill>
                  <a:schemeClr val="lt1"/>
                </a:solidFill>
                <a:latin typeface="Arial"/>
                <a:ea typeface="Arial"/>
                <a:cs typeface="Arial"/>
                <a:sym typeface="Arial"/>
              </a:rPr>
              <a:t>I’ve known since the 1st grade that I wanted to become a teacher</a:t>
            </a:r>
            <a:endParaRPr sz="2300">
              <a:solidFill>
                <a:schemeClr val="lt1"/>
              </a:solidFill>
            </a:endParaRPr>
          </a:p>
          <a:p>
            <a:pPr indent="-374650" lvl="0" marL="457200" marR="0" rtl="0" algn="l">
              <a:spcBef>
                <a:spcPts val="0"/>
              </a:spcBef>
              <a:spcAft>
                <a:spcPts val="0"/>
              </a:spcAft>
              <a:buClr>
                <a:schemeClr val="lt1"/>
              </a:buClr>
              <a:buSzPts val="2300"/>
              <a:buFont typeface="Arial"/>
              <a:buChar char="-"/>
            </a:pPr>
            <a:r>
              <a:rPr b="0" i="0" lang="de" sz="2300" u="none" cap="none" strike="noStrike">
                <a:solidFill>
                  <a:schemeClr val="lt1"/>
                </a:solidFill>
                <a:latin typeface="Arial"/>
                <a:ea typeface="Arial"/>
                <a:cs typeface="Arial"/>
                <a:sym typeface="Arial"/>
              </a:rPr>
              <a:t>I learn as much, if not more, from my students as they will learn from me</a:t>
            </a:r>
            <a:endParaRPr b="0" i="0" sz="2300" u="none" cap="none" strike="noStrike">
              <a:solidFill>
                <a:schemeClr val="lt1"/>
              </a:solidFill>
              <a:latin typeface="Arial"/>
              <a:ea typeface="Arial"/>
              <a:cs typeface="Arial"/>
              <a:sym typeface="Arial"/>
            </a:endParaRPr>
          </a:p>
          <a:p>
            <a:pPr indent="0" lvl="0" marL="0" marR="0" rtl="0" algn="l">
              <a:spcBef>
                <a:spcPts val="0"/>
              </a:spcBef>
              <a:spcAft>
                <a:spcPts val="0"/>
              </a:spcAft>
              <a:buNone/>
            </a:pPr>
            <a:r>
              <a:t/>
            </a:r>
            <a:endParaRPr/>
          </a:p>
        </p:txBody>
      </p:sp>
      <p:sp>
        <p:nvSpPr>
          <p:cNvPr id="95" name="Google Shape;95;p14"/>
          <p:cNvSpPr txBox="1"/>
          <p:nvPr/>
        </p:nvSpPr>
        <p:spPr>
          <a:xfrm>
            <a:off x="5981700" y="1497875"/>
            <a:ext cx="4076700" cy="5849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de" sz="2300">
                <a:solidFill>
                  <a:schemeClr val="lt1"/>
                </a:solidFill>
              </a:rPr>
              <a:t>Some of My Favorites:</a:t>
            </a:r>
            <a:endParaRPr sz="2300">
              <a:solidFill>
                <a:schemeClr val="lt1"/>
              </a:solidFill>
            </a:endParaRPr>
          </a:p>
          <a:p>
            <a:pPr indent="0" lvl="0" marL="0" rtl="0" algn="l">
              <a:spcBef>
                <a:spcPts val="0"/>
              </a:spcBef>
              <a:spcAft>
                <a:spcPts val="0"/>
              </a:spcAft>
              <a:buClr>
                <a:schemeClr val="dk1"/>
              </a:buClr>
              <a:buSzPts val="1100"/>
              <a:buFont typeface="Arial"/>
              <a:buNone/>
            </a:pPr>
            <a:r>
              <a:t/>
            </a:r>
            <a:endParaRPr sz="2300">
              <a:solidFill>
                <a:schemeClr val="lt1"/>
              </a:solidFill>
            </a:endParaRPr>
          </a:p>
          <a:p>
            <a:pPr indent="0" lvl="0" marL="0" rtl="0" algn="l">
              <a:spcBef>
                <a:spcPts val="0"/>
              </a:spcBef>
              <a:spcAft>
                <a:spcPts val="0"/>
              </a:spcAft>
              <a:buClr>
                <a:schemeClr val="dk1"/>
              </a:buClr>
              <a:buSzPts val="1100"/>
              <a:buFont typeface="Arial"/>
              <a:buNone/>
            </a:pPr>
            <a:r>
              <a:rPr lang="de" sz="2300">
                <a:solidFill>
                  <a:schemeClr val="lt1"/>
                </a:solidFill>
              </a:rPr>
              <a:t>Food: Pepperoni Pizza (extra crispy of course)</a:t>
            </a:r>
            <a:endParaRPr sz="2300">
              <a:solidFill>
                <a:schemeClr val="lt1"/>
              </a:solidFill>
            </a:endParaRPr>
          </a:p>
          <a:p>
            <a:pPr indent="0" lvl="0" marL="0" rtl="0" algn="l">
              <a:spcBef>
                <a:spcPts val="0"/>
              </a:spcBef>
              <a:spcAft>
                <a:spcPts val="0"/>
              </a:spcAft>
              <a:buClr>
                <a:schemeClr val="dk1"/>
              </a:buClr>
              <a:buSzPts val="1100"/>
              <a:buFont typeface="Arial"/>
              <a:buNone/>
            </a:pPr>
            <a:r>
              <a:t/>
            </a:r>
            <a:endParaRPr sz="2300">
              <a:solidFill>
                <a:schemeClr val="lt1"/>
              </a:solidFill>
            </a:endParaRPr>
          </a:p>
          <a:p>
            <a:pPr indent="0" lvl="0" marL="0" rtl="0" algn="l">
              <a:spcBef>
                <a:spcPts val="0"/>
              </a:spcBef>
              <a:spcAft>
                <a:spcPts val="0"/>
              </a:spcAft>
              <a:buClr>
                <a:schemeClr val="dk1"/>
              </a:buClr>
              <a:buSzPts val="1100"/>
              <a:buFont typeface="Arial"/>
              <a:buNone/>
            </a:pPr>
            <a:r>
              <a:rPr lang="de" sz="2300">
                <a:solidFill>
                  <a:schemeClr val="lt1"/>
                </a:solidFill>
              </a:rPr>
              <a:t>Color: Purple</a:t>
            </a:r>
            <a:endParaRPr sz="2300">
              <a:solidFill>
                <a:schemeClr val="lt1"/>
              </a:solidFill>
            </a:endParaRPr>
          </a:p>
          <a:p>
            <a:pPr indent="0" lvl="0" marL="0" rtl="0" algn="l">
              <a:spcBef>
                <a:spcPts val="0"/>
              </a:spcBef>
              <a:spcAft>
                <a:spcPts val="0"/>
              </a:spcAft>
              <a:buClr>
                <a:schemeClr val="dk1"/>
              </a:buClr>
              <a:buSzPts val="1100"/>
              <a:buFont typeface="Arial"/>
              <a:buNone/>
            </a:pPr>
            <a:r>
              <a:t/>
            </a:r>
            <a:endParaRPr sz="2300">
              <a:solidFill>
                <a:schemeClr val="lt1"/>
              </a:solidFill>
            </a:endParaRPr>
          </a:p>
          <a:p>
            <a:pPr indent="0" lvl="0" marL="0" rtl="0" algn="l">
              <a:spcBef>
                <a:spcPts val="0"/>
              </a:spcBef>
              <a:spcAft>
                <a:spcPts val="0"/>
              </a:spcAft>
              <a:buClr>
                <a:schemeClr val="dk1"/>
              </a:buClr>
              <a:buSzPts val="1100"/>
              <a:buFont typeface="Arial"/>
              <a:buNone/>
            </a:pPr>
            <a:r>
              <a:rPr lang="de" sz="2300">
                <a:solidFill>
                  <a:schemeClr val="lt1"/>
                </a:solidFill>
              </a:rPr>
              <a:t>Store: Amazon/ Kohls/ Target</a:t>
            </a:r>
            <a:endParaRPr sz="2300">
              <a:solidFill>
                <a:schemeClr val="lt1"/>
              </a:solidFill>
            </a:endParaRPr>
          </a:p>
          <a:p>
            <a:pPr indent="0" lvl="0" marL="0" rtl="0" algn="l">
              <a:spcBef>
                <a:spcPts val="0"/>
              </a:spcBef>
              <a:spcAft>
                <a:spcPts val="0"/>
              </a:spcAft>
              <a:buClr>
                <a:schemeClr val="dk1"/>
              </a:buClr>
              <a:buSzPts val="1100"/>
              <a:buFont typeface="Arial"/>
              <a:buNone/>
            </a:pPr>
            <a:r>
              <a:t/>
            </a:r>
            <a:endParaRPr sz="2300">
              <a:solidFill>
                <a:schemeClr val="lt1"/>
              </a:solidFill>
            </a:endParaRPr>
          </a:p>
          <a:p>
            <a:pPr indent="0" lvl="0" marL="0" rtl="0" algn="l">
              <a:spcBef>
                <a:spcPts val="0"/>
              </a:spcBef>
              <a:spcAft>
                <a:spcPts val="0"/>
              </a:spcAft>
              <a:buClr>
                <a:schemeClr val="dk1"/>
              </a:buClr>
              <a:buSzPts val="1100"/>
              <a:buFont typeface="Arial"/>
              <a:buNone/>
            </a:pPr>
            <a:r>
              <a:rPr lang="de" sz="2300">
                <a:solidFill>
                  <a:schemeClr val="lt1"/>
                </a:solidFill>
              </a:rPr>
              <a:t>Drink: Iced Tea/ Strawberry Acai Lemonade</a:t>
            </a:r>
            <a:endParaRPr sz="2300">
              <a:solidFill>
                <a:schemeClr val="lt1"/>
              </a:solidFill>
            </a:endParaRPr>
          </a:p>
          <a:p>
            <a:pPr indent="0" lvl="0" marL="0" rtl="0" algn="l">
              <a:spcBef>
                <a:spcPts val="0"/>
              </a:spcBef>
              <a:spcAft>
                <a:spcPts val="0"/>
              </a:spcAft>
              <a:buClr>
                <a:schemeClr val="dk1"/>
              </a:buClr>
              <a:buSzPts val="1100"/>
              <a:buFont typeface="Arial"/>
              <a:buNone/>
            </a:pPr>
            <a:r>
              <a:t/>
            </a:r>
            <a:endParaRPr sz="2300">
              <a:solidFill>
                <a:schemeClr val="lt1"/>
              </a:solidFill>
            </a:endParaRPr>
          </a:p>
          <a:p>
            <a:pPr indent="0" lvl="0" marL="0" rtl="0" algn="l">
              <a:spcBef>
                <a:spcPts val="0"/>
              </a:spcBef>
              <a:spcAft>
                <a:spcPts val="0"/>
              </a:spcAft>
              <a:buClr>
                <a:schemeClr val="dk1"/>
              </a:buClr>
              <a:buSzPts val="1100"/>
              <a:buFont typeface="Arial"/>
              <a:buNone/>
            </a:pPr>
            <a:r>
              <a:rPr lang="de" sz="2300">
                <a:solidFill>
                  <a:schemeClr val="lt1"/>
                </a:solidFill>
              </a:rPr>
              <a:t>Movie Type: Musicals</a:t>
            </a:r>
            <a:endParaRPr sz="2300">
              <a:solidFill>
                <a:schemeClr val="lt1"/>
              </a:solidFill>
            </a:endParaRPr>
          </a:p>
          <a:p>
            <a:pPr indent="0" lvl="0" marL="0" rtl="0" algn="l">
              <a:spcBef>
                <a:spcPts val="0"/>
              </a:spcBef>
              <a:spcAft>
                <a:spcPts val="0"/>
              </a:spcAft>
              <a:buClr>
                <a:schemeClr val="dk1"/>
              </a:buClr>
              <a:buSzPts val="1100"/>
              <a:buFont typeface="Arial"/>
              <a:buNone/>
            </a:pPr>
            <a:r>
              <a:t/>
            </a:r>
            <a:endParaRPr sz="2300">
              <a:solidFill>
                <a:schemeClr val="lt1"/>
              </a:solidFill>
            </a:endParaRPr>
          </a:p>
          <a:p>
            <a:pPr indent="0" lvl="0" marL="0" rtl="0" algn="l">
              <a:spcBef>
                <a:spcPts val="0"/>
              </a:spcBef>
              <a:spcAft>
                <a:spcPts val="0"/>
              </a:spcAft>
              <a:buClr>
                <a:schemeClr val="dk1"/>
              </a:buClr>
              <a:buSzPts val="1100"/>
              <a:buFont typeface="Arial"/>
              <a:buNone/>
            </a:pPr>
            <a:r>
              <a:rPr lang="de" sz="2300">
                <a:solidFill>
                  <a:schemeClr val="lt1"/>
                </a:solidFill>
              </a:rPr>
              <a:t>Holiday: Christmas Eve</a:t>
            </a:r>
            <a:endParaRPr sz="2300">
              <a:solidFill>
                <a:schemeClr val="lt1"/>
              </a:solidFill>
            </a:endParaRPr>
          </a:p>
          <a:p>
            <a:pPr indent="0" lvl="0" marL="0" rtl="0" algn="l">
              <a:spcBef>
                <a:spcPts val="0"/>
              </a:spcBef>
              <a:spcAft>
                <a:spcPts val="0"/>
              </a:spcAft>
              <a:buNone/>
            </a:pPr>
            <a:r>
              <a:t/>
            </a:r>
            <a:endParaRPr sz="2300">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id="231" name="Google Shape;231;p32"/>
          <p:cNvPicPr preferRelativeResize="0"/>
          <p:nvPr/>
        </p:nvPicPr>
        <p:blipFill rotWithShape="1">
          <a:blip r:embed="rId3">
            <a:alphaModFix/>
          </a:blip>
          <a:srcRect b="0" l="0" r="0" t="0"/>
          <a:stretch/>
        </p:blipFill>
        <p:spPr>
          <a:xfrm>
            <a:off x="0" y="0"/>
            <a:ext cx="10058401" cy="7769149"/>
          </a:xfrm>
          <a:prstGeom prst="rect">
            <a:avLst/>
          </a:prstGeom>
          <a:noFill/>
          <a:ln>
            <a:noFill/>
          </a:ln>
        </p:spPr>
      </p:pic>
      <p:sp>
        <p:nvSpPr>
          <p:cNvPr id="232" name="Google Shape;232;p32"/>
          <p:cNvSpPr txBox="1"/>
          <p:nvPr/>
        </p:nvSpPr>
        <p:spPr>
          <a:xfrm>
            <a:off x="162300" y="279575"/>
            <a:ext cx="9733800" cy="754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de" sz="3700">
                <a:solidFill>
                  <a:srgbClr val="D9D2E9"/>
                </a:solidFill>
                <a:latin typeface="Ultra"/>
                <a:ea typeface="Ultra"/>
                <a:cs typeface="Ultra"/>
                <a:sym typeface="Ultra"/>
              </a:rPr>
              <a:t>Key Concepts: Religion</a:t>
            </a:r>
            <a:endParaRPr sz="3700">
              <a:solidFill>
                <a:srgbClr val="D9D2E9"/>
              </a:solidFill>
              <a:latin typeface="Ultra"/>
              <a:ea typeface="Ultra"/>
              <a:cs typeface="Ultra"/>
              <a:sym typeface="Ultra"/>
            </a:endParaRPr>
          </a:p>
        </p:txBody>
      </p:sp>
      <p:sp>
        <p:nvSpPr>
          <p:cNvPr id="233" name="Google Shape;233;p32"/>
          <p:cNvSpPr txBox="1"/>
          <p:nvPr/>
        </p:nvSpPr>
        <p:spPr>
          <a:xfrm>
            <a:off x="514425" y="1532125"/>
            <a:ext cx="225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234" name="Google Shape;234;p32"/>
          <p:cNvSpPr txBox="1"/>
          <p:nvPr/>
        </p:nvSpPr>
        <p:spPr>
          <a:xfrm>
            <a:off x="162300" y="1425275"/>
            <a:ext cx="9733800" cy="5602800"/>
          </a:xfrm>
          <a:prstGeom prst="rect">
            <a:avLst/>
          </a:prstGeom>
          <a:noFill/>
          <a:ln>
            <a:noFill/>
          </a:ln>
        </p:spPr>
        <p:txBody>
          <a:bodyPr anchorCtr="0" anchor="t" bIns="91425" lIns="91425" spcFirstLastPara="1" rIns="91425" wrap="square" tIns="91425">
            <a:spAutoFit/>
          </a:bodyPr>
          <a:lstStyle/>
          <a:p>
            <a:pPr indent="-431800" lvl="0" marL="457200" rtl="0" algn="l">
              <a:spcBef>
                <a:spcPts val="0"/>
              </a:spcBef>
              <a:spcAft>
                <a:spcPts val="0"/>
              </a:spcAft>
              <a:buClr>
                <a:srgbClr val="D9D2E9"/>
              </a:buClr>
              <a:buSzPts val="3200"/>
              <a:buFont typeface="Calibri"/>
              <a:buChar char="●"/>
            </a:pPr>
            <a:r>
              <a:rPr lang="de" sz="3200">
                <a:solidFill>
                  <a:srgbClr val="D9D2E9"/>
                </a:solidFill>
                <a:latin typeface="Calibri"/>
                <a:ea typeface="Calibri"/>
                <a:cs typeface="Calibri"/>
                <a:sym typeface="Calibri"/>
              </a:rPr>
              <a:t>The overall theme this year is understanding, as God’s people, we are called to live as Jesus did, choosing a life of love, characterized by obedience to God and service to others.</a:t>
            </a:r>
            <a:endParaRPr sz="3200">
              <a:solidFill>
                <a:srgbClr val="D9D2E9"/>
              </a:solidFill>
              <a:latin typeface="Calibri"/>
              <a:ea typeface="Calibri"/>
              <a:cs typeface="Calibri"/>
              <a:sym typeface="Calibri"/>
            </a:endParaRPr>
          </a:p>
          <a:p>
            <a:pPr indent="0" lvl="0" marL="457200" rtl="0" algn="l">
              <a:spcBef>
                <a:spcPts val="0"/>
              </a:spcBef>
              <a:spcAft>
                <a:spcPts val="0"/>
              </a:spcAft>
              <a:buNone/>
            </a:pPr>
            <a:r>
              <a:t/>
            </a:r>
            <a:endParaRPr sz="3200">
              <a:solidFill>
                <a:srgbClr val="D9D2E9"/>
              </a:solidFill>
              <a:latin typeface="Calibri"/>
              <a:ea typeface="Calibri"/>
              <a:cs typeface="Calibri"/>
              <a:sym typeface="Calibri"/>
            </a:endParaRPr>
          </a:p>
          <a:p>
            <a:pPr indent="-431800" lvl="0" marL="457200" rtl="0" algn="l">
              <a:spcBef>
                <a:spcPts val="0"/>
              </a:spcBef>
              <a:spcAft>
                <a:spcPts val="0"/>
              </a:spcAft>
              <a:buClr>
                <a:srgbClr val="D9D2E9"/>
              </a:buClr>
              <a:buSzPts val="3200"/>
              <a:buFont typeface="Calibri"/>
              <a:buChar char="●"/>
            </a:pPr>
            <a:r>
              <a:rPr lang="de" sz="3200">
                <a:solidFill>
                  <a:srgbClr val="D9D2E9"/>
                </a:solidFill>
                <a:latin typeface="Calibri"/>
                <a:ea typeface="Calibri"/>
                <a:cs typeface="Calibri"/>
                <a:sym typeface="Calibri"/>
              </a:rPr>
              <a:t>This year we study the Holy Days of Obligation, the Mysteries of the Rosary, and the Seven Sacraments. </a:t>
            </a:r>
            <a:endParaRPr sz="3200">
              <a:solidFill>
                <a:srgbClr val="D9D2E9"/>
              </a:solidFill>
              <a:latin typeface="Calibri"/>
              <a:ea typeface="Calibri"/>
              <a:cs typeface="Calibri"/>
              <a:sym typeface="Calibri"/>
            </a:endParaRPr>
          </a:p>
          <a:p>
            <a:pPr indent="0" lvl="0" marL="457200" rtl="0" algn="l">
              <a:spcBef>
                <a:spcPts val="0"/>
              </a:spcBef>
              <a:spcAft>
                <a:spcPts val="0"/>
              </a:spcAft>
              <a:buNone/>
            </a:pPr>
            <a:r>
              <a:t/>
            </a:r>
            <a:endParaRPr sz="3200">
              <a:solidFill>
                <a:srgbClr val="D9D2E9"/>
              </a:solidFill>
              <a:latin typeface="Calibri"/>
              <a:ea typeface="Calibri"/>
              <a:cs typeface="Calibri"/>
              <a:sym typeface="Calibri"/>
            </a:endParaRPr>
          </a:p>
          <a:p>
            <a:pPr indent="-431800" lvl="0" marL="457200" rtl="0" algn="l">
              <a:spcBef>
                <a:spcPts val="0"/>
              </a:spcBef>
              <a:spcAft>
                <a:spcPts val="0"/>
              </a:spcAft>
              <a:buClr>
                <a:srgbClr val="D9D2E9"/>
              </a:buClr>
              <a:buSzPts val="3200"/>
              <a:buFont typeface="Calibri"/>
              <a:buChar char="●"/>
            </a:pPr>
            <a:r>
              <a:rPr lang="de" sz="3200">
                <a:solidFill>
                  <a:srgbClr val="D9D2E9"/>
                </a:solidFill>
                <a:latin typeface="Calibri"/>
                <a:ea typeface="Calibri"/>
                <a:cs typeface="Calibri"/>
                <a:sym typeface="Calibri"/>
              </a:rPr>
              <a:t>Additionally, we will review the parts and responses of mass.</a:t>
            </a:r>
            <a:endParaRPr sz="3200">
              <a:solidFill>
                <a:srgbClr val="D9D2E9"/>
              </a:solidFill>
              <a:latin typeface="Calibri"/>
              <a:ea typeface="Calibri"/>
              <a:cs typeface="Calibri"/>
              <a:sym typeface="Calibri"/>
            </a:endParaRPr>
          </a:p>
          <a:p>
            <a:pPr indent="0" lvl="0" marL="0" rtl="0" algn="l">
              <a:spcBef>
                <a:spcPts val="0"/>
              </a:spcBef>
              <a:spcAft>
                <a:spcPts val="0"/>
              </a:spcAft>
              <a:buNone/>
            </a:pPr>
            <a:r>
              <a:t/>
            </a:r>
            <a:endParaRPr sz="3200">
              <a:solidFill>
                <a:schemeClr val="lt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pic>
        <p:nvPicPr>
          <p:cNvPr id="239" name="Google Shape;239;p33"/>
          <p:cNvPicPr preferRelativeResize="0"/>
          <p:nvPr/>
        </p:nvPicPr>
        <p:blipFill rotWithShape="1">
          <a:blip r:embed="rId3">
            <a:alphaModFix/>
          </a:blip>
          <a:srcRect b="0" l="0" r="0" t="0"/>
          <a:stretch/>
        </p:blipFill>
        <p:spPr>
          <a:xfrm>
            <a:off x="0" y="0"/>
            <a:ext cx="10058400" cy="7769148"/>
          </a:xfrm>
          <a:prstGeom prst="rect">
            <a:avLst/>
          </a:prstGeom>
          <a:noFill/>
          <a:ln>
            <a:noFill/>
          </a:ln>
        </p:spPr>
      </p:pic>
      <p:pic>
        <p:nvPicPr>
          <p:cNvPr id="240" name="Google Shape;240;p33"/>
          <p:cNvPicPr preferRelativeResize="0"/>
          <p:nvPr/>
        </p:nvPicPr>
        <p:blipFill>
          <a:blip r:embed="rId4">
            <a:alphaModFix/>
          </a:blip>
          <a:stretch>
            <a:fillRect/>
          </a:stretch>
        </p:blipFill>
        <p:spPr>
          <a:xfrm>
            <a:off x="2771775" y="3279338"/>
            <a:ext cx="4514850" cy="25050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id="100" name="Google Shape;100;p15"/>
          <p:cNvPicPr preferRelativeResize="0"/>
          <p:nvPr/>
        </p:nvPicPr>
        <p:blipFill rotWithShape="1">
          <a:blip r:embed="rId3">
            <a:alphaModFix/>
          </a:blip>
          <a:srcRect b="0" l="0" r="0" t="0"/>
          <a:stretch/>
        </p:blipFill>
        <p:spPr>
          <a:xfrm>
            <a:off x="0" y="0"/>
            <a:ext cx="10058400" cy="7769148"/>
          </a:xfrm>
          <a:prstGeom prst="rect">
            <a:avLst/>
          </a:prstGeom>
          <a:noFill/>
          <a:ln>
            <a:noFill/>
          </a:ln>
        </p:spPr>
      </p:pic>
      <p:sp>
        <p:nvSpPr>
          <p:cNvPr id="101" name="Google Shape;101;p15"/>
          <p:cNvSpPr txBox="1"/>
          <p:nvPr/>
        </p:nvSpPr>
        <p:spPr>
          <a:xfrm>
            <a:off x="0" y="2434441"/>
            <a:ext cx="10058400" cy="3540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de" sz="2800">
                <a:solidFill>
                  <a:schemeClr val="lt1"/>
                </a:solidFill>
              </a:rPr>
              <a:t>The best way to reach me is through email:</a:t>
            </a:r>
            <a:endParaRPr sz="2800">
              <a:solidFill>
                <a:schemeClr val="lt1"/>
              </a:solidFill>
            </a:endParaRPr>
          </a:p>
          <a:p>
            <a:pPr indent="0" lvl="0" marL="0" marR="0" rtl="0" algn="l">
              <a:spcBef>
                <a:spcPts val="0"/>
              </a:spcBef>
              <a:spcAft>
                <a:spcPts val="0"/>
              </a:spcAft>
              <a:buNone/>
            </a:pPr>
            <a:r>
              <a:rPr lang="de" sz="2800" u="sng">
                <a:solidFill>
                  <a:srgbClr val="FFFF00"/>
                </a:solidFill>
                <a:hlinkClick r:id="rId4">
                  <a:extLst>
                    <a:ext uri="{A12FA001-AC4F-418D-AE19-62706E023703}">
                      <ahyp:hlinkClr val="tx"/>
                    </a:ext>
                  </a:extLst>
                </a:hlinkClick>
              </a:rPr>
              <a:t>jweber@my.bdms.org</a:t>
            </a:r>
            <a:endParaRPr sz="2800">
              <a:solidFill>
                <a:srgbClr val="FFFF00"/>
              </a:solidFill>
            </a:endParaRPr>
          </a:p>
          <a:p>
            <a:pPr indent="0" lvl="0" marL="0" marR="0" rtl="0" algn="l">
              <a:spcBef>
                <a:spcPts val="0"/>
              </a:spcBef>
              <a:spcAft>
                <a:spcPts val="0"/>
              </a:spcAft>
              <a:buNone/>
            </a:pPr>
            <a:r>
              <a:t/>
            </a:r>
            <a:endParaRPr sz="2800">
              <a:solidFill>
                <a:schemeClr val="lt1"/>
              </a:solidFill>
            </a:endParaRPr>
          </a:p>
          <a:p>
            <a:pPr indent="0" lvl="0" marL="0" marR="0" rtl="0" algn="l">
              <a:spcBef>
                <a:spcPts val="0"/>
              </a:spcBef>
              <a:spcAft>
                <a:spcPts val="0"/>
              </a:spcAft>
              <a:buNone/>
            </a:pPr>
            <a:r>
              <a:rPr lang="de" sz="2800">
                <a:solidFill>
                  <a:schemeClr val="lt1"/>
                </a:solidFill>
              </a:rPr>
              <a:t>If you don’t hear from me within 24 hours during our Monday through Friday school week, please reach out again.</a:t>
            </a:r>
            <a:endParaRPr sz="2800">
              <a:solidFill>
                <a:schemeClr val="lt1"/>
              </a:solidFill>
            </a:endParaRPr>
          </a:p>
          <a:p>
            <a:pPr indent="0" lvl="0" marL="0" marR="0" rtl="0" algn="l">
              <a:spcBef>
                <a:spcPts val="0"/>
              </a:spcBef>
              <a:spcAft>
                <a:spcPts val="0"/>
              </a:spcAft>
              <a:buNone/>
            </a:pPr>
            <a:r>
              <a:t/>
            </a:r>
            <a:endParaRPr sz="2800">
              <a:solidFill>
                <a:schemeClr val="lt1"/>
              </a:solidFill>
            </a:endParaRPr>
          </a:p>
          <a:p>
            <a:pPr indent="0" lvl="0" marL="0" marR="0" rtl="0" algn="l">
              <a:spcBef>
                <a:spcPts val="0"/>
              </a:spcBef>
              <a:spcAft>
                <a:spcPts val="0"/>
              </a:spcAft>
              <a:buNone/>
            </a:pPr>
            <a:r>
              <a:rPr lang="de" sz="2800">
                <a:solidFill>
                  <a:schemeClr val="lt1"/>
                </a:solidFill>
              </a:rPr>
              <a:t>*I cannot </a:t>
            </a:r>
            <a:r>
              <a:rPr lang="de" sz="2800">
                <a:solidFill>
                  <a:schemeClr val="lt1"/>
                </a:solidFill>
              </a:rPr>
              <a:t>guarantee</a:t>
            </a:r>
            <a:r>
              <a:rPr lang="de" sz="2800">
                <a:solidFill>
                  <a:schemeClr val="lt1"/>
                </a:solidFill>
              </a:rPr>
              <a:t> that I will respond over the weekend or over holiday breaks.</a:t>
            </a:r>
            <a:endParaRPr sz="2800">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id="106" name="Google Shape;106;p16"/>
          <p:cNvPicPr preferRelativeResize="0"/>
          <p:nvPr/>
        </p:nvPicPr>
        <p:blipFill rotWithShape="1">
          <a:blip r:embed="rId3">
            <a:alphaModFix/>
          </a:blip>
          <a:srcRect b="0" l="0" r="0" t="0"/>
          <a:stretch/>
        </p:blipFill>
        <p:spPr>
          <a:xfrm>
            <a:off x="0" y="0"/>
            <a:ext cx="10058401" cy="7769149"/>
          </a:xfrm>
          <a:prstGeom prst="rect">
            <a:avLst/>
          </a:prstGeom>
          <a:noFill/>
          <a:ln>
            <a:noFill/>
          </a:ln>
        </p:spPr>
      </p:pic>
      <p:sp>
        <p:nvSpPr>
          <p:cNvPr id="107" name="Google Shape;107;p16"/>
          <p:cNvSpPr txBox="1"/>
          <p:nvPr/>
        </p:nvSpPr>
        <p:spPr>
          <a:xfrm>
            <a:off x="219275" y="2117400"/>
            <a:ext cx="5007000" cy="4587000"/>
          </a:xfrm>
          <a:prstGeom prst="rect">
            <a:avLst/>
          </a:prstGeom>
          <a:noFill/>
          <a:ln>
            <a:noFill/>
          </a:ln>
        </p:spPr>
        <p:txBody>
          <a:bodyPr anchorCtr="0" anchor="t" bIns="45700" lIns="91425" spcFirstLastPara="1" rIns="91425" wrap="square" tIns="45700">
            <a:spAutoFit/>
          </a:bodyPr>
          <a:lstStyle/>
          <a:p>
            <a:pPr indent="-381000" lvl="0" marL="457200" marR="0" rtl="0" algn="l">
              <a:spcBef>
                <a:spcPts val="0"/>
              </a:spcBef>
              <a:spcAft>
                <a:spcPts val="0"/>
              </a:spcAft>
              <a:buClr>
                <a:schemeClr val="lt1"/>
              </a:buClr>
              <a:buSzPts val="2400"/>
              <a:buChar char="●"/>
            </a:pPr>
            <a:r>
              <a:rPr lang="de" sz="2400">
                <a:solidFill>
                  <a:schemeClr val="lt1"/>
                </a:solidFill>
              </a:rPr>
              <a:t>Homeroom: 7:20 - 7:45</a:t>
            </a:r>
            <a:endParaRPr sz="2400">
              <a:solidFill>
                <a:schemeClr val="lt1"/>
              </a:solidFill>
            </a:endParaRPr>
          </a:p>
          <a:p>
            <a:pPr indent="-381000" lvl="1" marL="914400" marR="0" rtl="0" algn="l">
              <a:spcBef>
                <a:spcPts val="0"/>
              </a:spcBef>
              <a:spcAft>
                <a:spcPts val="0"/>
              </a:spcAft>
              <a:buClr>
                <a:schemeClr val="lt1"/>
              </a:buClr>
              <a:buSzPts val="2400"/>
              <a:buChar char="○"/>
            </a:pPr>
            <a:r>
              <a:rPr lang="de" sz="2400">
                <a:solidFill>
                  <a:schemeClr val="lt1"/>
                </a:solidFill>
              </a:rPr>
              <a:t>Homeroom is a vital part of the day in which students get to settle in, bond with their classmates, and start their work for the day.</a:t>
            </a:r>
            <a:endParaRPr sz="2400">
              <a:solidFill>
                <a:schemeClr val="lt1"/>
              </a:solidFill>
            </a:endParaRPr>
          </a:p>
          <a:p>
            <a:pPr indent="0" lvl="0" marL="457200" marR="0" rtl="0" algn="l">
              <a:spcBef>
                <a:spcPts val="0"/>
              </a:spcBef>
              <a:spcAft>
                <a:spcPts val="0"/>
              </a:spcAft>
              <a:buNone/>
            </a:pPr>
            <a:r>
              <a:t/>
            </a:r>
            <a:endParaRPr sz="2400">
              <a:solidFill>
                <a:schemeClr val="lt1"/>
              </a:solidFill>
            </a:endParaRPr>
          </a:p>
          <a:p>
            <a:pPr indent="-381000" lvl="0" marL="457200" marR="0" rtl="0" algn="l">
              <a:spcBef>
                <a:spcPts val="0"/>
              </a:spcBef>
              <a:spcAft>
                <a:spcPts val="0"/>
              </a:spcAft>
              <a:buClr>
                <a:schemeClr val="lt1"/>
              </a:buClr>
              <a:buSzPts val="2400"/>
              <a:buChar char="●"/>
            </a:pPr>
            <a:r>
              <a:rPr lang="de" sz="2400">
                <a:solidFill>
                  <a:schemeClr val="lt1"/>
                </a:solidFill>
              </a:rPr>
              <a:t>First Class begins at 7:45</a:t>
            </a:r>
            <a:endParaRPr sz="2400">
              <a:solidFill>
                <a:schemeClr val="lt1"/>
              </a:solidFill>
            </a:endParaRPr>
          </a:p>
          <a:p>
            <a:pPr indent="-381000" lvl="1" marL="914400" marR="0" rtl="0" algn="l">
              <a:spcBef>
                <a:spcPts val="0"/>
              </a:spcBef>
              <a:spcAft>
                <a:spcPts val="0"/>
              </a:spcAft>
              <a:buClr>
                <a:schemeClr val="lt1"/>
              </a:buClr>
              <a:buSzPts val="2400"/>
              <a:buChar char="○"/>
            </a:pPr>
            <a:r>
              <a:rPr lang="de" sz="2400">
                <a:solidFill>
                  <a:schemeClr val="lt1"/>
                </a:solidFill>
              </a:rPr>
              <a:t>From the moment students enter the room, we will be working. </a:t>
            </a:r>
            <a:endParaRPr sz="2400">
              <a:solidFill>
                <a:schemeClr val="lt1"/>
              </a:solidFill>
            </a:endParaRPr>
          </a:p>
          <a:p>
            <a:pPr indent="0" lvl="0" marL="0" marR="0" rtl="0" algn="ctr">
              <a:spcBef>
                <a:spcPts val="0"/>
              </a:spcBef>
              <a:spcAft>
                <a:spcPts val="0"/>
              </a:spcAft>
              <a:buClr>
                <a:schemeClr val="dk1"/>
              </a:buClr>
              <a:buSzPts val="1100"/>
              <a:buFont typeface="Arial"/>
              <a:buNone/>
            </a:pPr>
            <a:r>
              <a:t/>
            </a:r>
            <a:endParaRPr/>
          </a:p>
          <a:p>
            <a:pPr indent="0" lvl="0" marL="0" marR="0" rtl="0" algn="ctr">
              <a:spcBef>
                <a:spcPts val="0"/>
              </a:spcBef>
              <a:spcAft>
                <a:spcPts val="0"/>
              </a:spcAft>
              <a:buNone/>
            </a:pPr>
            <a:r>
              <a:t/>
            </a:r>
            <a:endParaRPr/>
          </a:p>
        </p:txBody>
      </p:sp>
      <p:sp>
        <p:nvSpPr>
          <p:cNvPr id="108" name="Google Shape;108;p16"/>
          <p:cNvSpPr txBox="1"/>
          <p:nvPr/>
        </p:nvSpPr>
        <p:spPr>
          <a:xfrm>
            <a:off x="121825" y="511675"/>
            <a:ext cx="97338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de" sz="4800">
                <a:solidFill>
                  <a:schemeClr val="lt1"/>
                </a:solidFill>
                <a:latin typeface="Ultra"/>
                <a:ea typeface="Ultra"/>
                <a:cs typeface="Ultra"/>
                <a:sym typeface="Ultra"/>
              </a:rPr>
              <a:t>Attendance / </a:t>
            </a:r>
            <a:r>
              <a:rPr lang="de" sz="4800">
                <a:solidFill>
                  <a:srgbClr val="D9EAD3"/>
                </a:solidFill>
                <a:latin typeface="Ultra"/>
                <a:ea typeface="Ultra"/>
                <a:cs typeface="Ultra"/>
                <a:sym typeface="Ultra"/>
              </a:rPr>
              <a:t>Dismissal</a:t>
            </a:r>
            <a:endParaRPr sz="4800">
              <a:solidFill>
                <a:srgbClr val="D9EAD3"/>
              </a:solidFill>
              <a:latin typeface="Ultra"/>
              <a:ea typeface="Ultra"/>
              <a:cs typeface="Ultra"/>
              <a:sym typeface="Ultra"/>
            </a:endParaRPr>
          </a:p>
        </p:txBody>
      </p:sp>
      <p:sp>
        <p:nvSpPr>
          <p:cNvPr id="109" name="Google Shape;109;p16"/>
          <p:cNvSpPr txBox="1"/>
          <p:nvPr/>
        </p:nvSpPr>
        <p:spPr>
          <a:xfrm>
            <a:off x="5287175" y="2117400"/>
            <a:ext cx="4771200" cy="3724800"/>
          </a:xfrm>
          <a:prstGeom prst="rect">
            <a:avLst/>
          </a:prstGeom>
          <a:noFill/>
          <a:ln>
            <a:noFill/>
          </a:ln>
        </p:spPr>
        <p:txBody>
          <a:bodyPr anchorCtr="0" anchor="t" bIns="91425" lIns="91425" spcFirstLastPara="1" rIns="91425" wrap="square" tIns="91425">
            <a:spAutoFit/>
          </a:bodyPr>
          <a:lstStyle/>
          <a:p>
            <a:pPr indent="-381000" lvl="0" marL="457200" rtl="0" algn="l">
              <a:spcBef>
                <a:spcPts val="0"/>
              </a:spcBef>
              <a:spcAft>
                <a:spcPts val="0"/>
              </a:spcAft>
              <a:buClr>
                <a:srgbClr val="D9EAD3"/>
              </a:buClr>
              <a:buSzPts val="2400"/>
              <a:buChar char="●"/>
            </a:pPr>
            <a:r>
              <a:rPr lang="de" sz="2400">
                <a:solidFill>
                  <a:srgbClr val="D9EAD3"/>
                </a:solidFill>
              </a:rPr>
              <a:t>Car Dismissal begins at 2:25</a:t>
            </a:r>
            <a:endParaRPr sz="2400">
              <a:solidFill>
                <a:srgbClr val="D9EAD3"/>
              </a:solidFill>
            </a:endParaRPr>
          </a:p>
          <a:p>
            <a:pPr indent="0" lvl="0" marL="457200" rtl="0" algn="l">
              <a:spcBef>
                <a:spcPts val="0"/>
              </a:spcBef>
              <a:spcAft>
                <a:spcPts val="0"/>
              </a:spcAft>
              <a:buNone/>
            </a:pPr>
            <a:r>
              <a:t/>
            </a:r>
            <a:endParaRPr sz="2400">
              <a:solidFill>
                <a:srgbClr val="D9EAD3"/>
              </a:solidFill>
            </a:endParaRPr>
          </a:p>
          <a:p>
            <a:pPr indent="-381000" lvl="0" marL="457200" rtl="0" algn="l">
              <a:spcBef>
                <a:spcPts val="0"/>
              </a:spcBef>
              <a:spcAft>
                <a:spcPts val="0"/>
              </a:spcAft>
              <a:buClr>
                <a:srgbClr val="D9EAD3"/>
              </a:buClr>
              <a:buSzPts val="2400"/>
              <a:buChar char="●"/>
            </a:pPr>
            <a:r>
              <a:rPr lang="de" sz="2400">
                <a:solidFill>
                  <a:srgbClr val="D9EAD3"/>
                </a:solidFill>
              </a:rPr>
              <a:t>Bus Dismissal begins shortly after</a:t>
            </a:r>
            <a:endParaRPr sz="2400">
              <a:solidFill>
                <a:srgbClr val="D9EAD3"/>
              </a:solidFill>
            </a:endParaRPr>
          </a:p>
          <a:p>
            <a:pPr indent="0" lvl="0" marL="0" rtl="0" algn="l">
              <a:spcBef>
                <a:spcPts val="0"/>
              </a:spcBef>
              <a:spcAft>
                <a:spcPts val="0"/>
              </a:spcAft>
              <a:buNone/>
            </a:pPr>
            <a:r>
              <a:t/>
            </a:r>
            <a:endParaRPr sz="2400">
              <a:solidFill>
                <a:srgbClr val="D9EAD3"/>
              </a:solidFill>
            </a:endParaRPr>
          </a:p>
          <a:p>
            <a:pPr indent="0" lvl="0" marL="0" rtl="0" algn="l">
              <a:spcBef>
                <a:spcPts val="0"/>
              </a:spcBef>
              <a:spcAft>
                <a:spcPts val="0"/>
              </a:spcAft>
              <a:buNone/>
            </a:pPr>
            <a:r>
              <a:rPr lang="de" sz="2400">
                <a:solidFill>
                  <a:srgbClr val="D9EAD3"/>
                </a:solidFill>
              </a:rPr>
              <a:t>**Please state any changes to dismissal on the School Dismissal Manager</a:t>
            </a:r>
            <a:endParaRPr sz="2400">
              <a:solidFill>
                <a:srgbClr val="D9EAD3"/>
              </a:solidFill>
            </a:endParaRPr>
          </a:p>
          <a:p>
            <a:pPr indent="0" lvl="0" marL="0" rtl="0" algn="l">
              <a:spcBef>
                <a:spcPts val="0"/>
              </a:spcBef>
              <a:spcAft>
                <a:spcPts val="0"/>
              </a:spcAft>
              <a:buNone/>
            </a:pPr>
            <a:r>
              <a:t/>
            </a:r>
            <a:endParaRPr sz="2400">
              <a:solidFill>
                <a:srgbClr val="D9EAD3"/>
              </a:solidFill>
            </a:endParaRPr>
          </a:p>
          <a:p>
            <a:pPr indent="0" lvl="0" marL="0" rtl="0" algn="l">
              <a:spcBef>
                <a:spcPts val="0"/>
              </a:spcBef>
              <a:spcAft>
                <a:spcPts val="0"/>
              </a:spcAft>
              <a:buClr>
                <a:schemeClr val="dk1"/>
              </a:buClr>
              <a:buSzPts val="1100"/>
              <a:buFont typeface="Arial"/>
              <a:buNone/>
            </a:pPr>
            <a:r>
              <a:t/>
            </a:r>
            <a:endParaRPr>
              <a:solidFill>
                <a:srgbClr val="D9EAD3"/>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id="114" name="Google Shape;114;p17"/>
          <p:cNvPicPr preferRelativeResize="0"/>
          <p:nvPr/>
        </p:nvPicPr>
        <p:blipFill rotWithShape="1">
          <a:blip r:embed="rId3">
            <a:alphaModFix/>
          </a:blip>
          <a:srcRect b="0" l="0" r="0" t="0"/>
          <a:stretch/>
        </p:blipFill>
        <p:spPr>
          <a:xfrm>
            <a:off x="0" y="1625"/>
            <a:ext cx="10058401" cy="7769149"/>
          </a:xfrm>
          <a:prstGeom prst="rect">
            <a:avLst/>
          </a:prstGeom>
          <a:noFill/>
          <a:ln>
            <a:noFill/>
          </a:ln>
        </p:spPr>
      </p:pic>
      <p:sp>
        <p:nvSpPr>
          <p:cNvPr id="115" name="Google Shape;115;p17"/>
          <p:cNvSpPr txBox="1"/>
          <p:nvPr/>
        </p:nvSpPr>
        <p:spPr>
          <a:xfrm>
            <a:off x="219275" y="2117400"/>
            <a:ext cx="9636300" cy="3848100"/>
          </a:xfrm>
          <a:prstGeom prst="rect">
            <a:avLst/>
          </a:prstGeom>
          <a:noFill/>
          <a:ln>
            <a:noFill/>
          </a:ln>
        </p:spPr>
        <p:txBody>
          <a:bodyPr anchorCtr="0" anchor="t" bIns="45700" lIns="91425" spcFirstLastPara="1" rIns="91425" wrap="square" tIns="45700">
            <a:spAutoFit/>
          </a:bodyPr>
          <a:lstStyle/>
          <a:p>
            <a:pPr indent="0" lvl="0" marL="457200" marR="0" rtl="0" algn="l">
              <a:spcBef>
                <a:spcPts val="0"/>
              </a:spcBef>
              <a:spcAft>
                <a:spcPts val="0"/>
              </a:spcAft>
              <a:buNone/>
            </a:pPr>
            <a:r>
              <a:rPr lang="de" sz="2400">
                <a:solidFill>
                  <a:schemeClr val="lt1"/>
                </a:solidFill>
              </a:rPr>
              <a:t>New York State has passed a law mandating a statewide "bell-to-bell" phone ban in all K-12 schools, taking effect in September 2025. </a:t>
            </a:r>
            <a:endParaRPr sz="2400">
              <a:solidFill>
                <a:schemeClr val="lt1"/>
              </a:solidFill>
            </a:endParaRPr>
          </a:p>
          <a:p>
            <a:pPr indent="0" lvl="0" marL="457200" marR="0" rtl="0" algn="l">
              <a:spcBef>
                <a:spcPts val="0"/>
              </a:spcBef>
              <a:spcAft>
                <a:spcPts val="0"/>
              </a:spcAft>
              <a:buNone/>
            </a:pPr>
            <a:r>
              <a:t/>
            </a:r>
            <a:endParaRPr sz="2400">
              <a:solidFill>
                <a:schemeClr val="lt1"/>
              </a:solidFill>
            </a:endParaRPr>
          </a:p>
          <a:p>
            <a:pPr indent="0" lvl="0" marL="457200" marR="0" rtl="0" algn="l">
              <a:spcBef>
                <a:spcPts val="0"/>
              </a:spcBef>
              <a:spcAft>
                <a:spcPts val="0"/>
              </a:spcAft>
              <a:buNone/>
            </a:pPr>
            <a:r>
              <a:rPr lang="de" sz="2400">
                <a:solidFill>
                  <a:schemeClr val="lt1"/>
                </a:solidFill>
              </a:rPr>
              <a:t>The ban restricts the use of Smartphones and internet-enabled personal devices (such as Smartwatches) during the school day.</a:t>
            </a:r>
            <a:endParaRPr sz="2400">
              <a:solidFill>
                <a:schemeClr val="lt1"/>
              </a:solidFill>
            </a:endParaRPr>
          </a:p>
          <a:p>
            <a:pPr indent="0" lvl="0" marL="457200" marR="0" rtl="0" algn="l">
              <a:spcBef>
                <a:spcPts val="0"/>
              </a:spcBef>
              <a:spcAft>
                <a:spcPts val="0"/>
              </a:spcAft>
              <a:buNone/>
            </a:pPr>
            <a:r>
              <a:t/>
            </a:r>
            <a:endParaRPr sz="2400">
              <a:solidFill>
                <a:schemeClr val="lt1"/>
              </a:solidFill>
            </a:endParaRPr>
          </a:p>
          <a:p>
            <a:pPr indent="0" lvl="0" marL="457200" marR="0" rtl="0" algn="l">
              <a:spcBef>
                <a:spcPts val="0"/>
              </a:spcBef>
              <a:spcAft>
                <a:spcPts val="0"/>
              </a:spcAft>
              <a:buNone/>
            </a:pPr>
            <a:r>
              <a:rPr lang="de" sz="2400">
                <a:solidFill>
                  <a:schemeClr val="lt1"/>
                </a:solidFill>
              </a:rPr>
              <a:t>The students turn in their electronic devices at the beginning of the day and retrieve them at dismissal time.</a:t>
            </a:r>
            <a:endParaRPr sz="2400">
              <a:solidFill>
                <a:schemeClr val="lt1"/>
              </a:solidFill>
            </a:endParaRPr>
          </a:p>
          <a:p>
            <a:pPr indent="0" lvl="0" marL="0" marR="0" rtl="0" algn="ctr">
              <a:spcBef>
                <a:spcPts val="0"/>
              </a:spcBef>
              <a:spcAft>
                <a:spcPts val="0"/>
              </a:spcAft>
              <a:buClr>
                <a:schemeClr val="dk1"/>
              </a:buClr>
              <a:buSzPts val="1100"/>
              <a:buFont typeface="Arial"/>
              <a:buNone/>
            </a:pPr>
            <a:r>
              <a:t/>
            </a:r>
            <a:endParaRPr/>
          </a:p>
          <a:p>
            <a:pPr indent="0" lvl="0" marL="0" marR="0" rtl="0" algn="ctr">
              <a:spcBef>
                <a:spcPts val="0"/>
              </a:spcBef>
              <a:spcAft>
                <a:spcPts val="0"/>
              </a:spcAft>
              <a:buNone/>
            </a:pPr>
            <a:r>
              <a:t/>
            </a:r>
            <a:endParaRPr/>
          </a:p>
        </p:txBody>
      </p:sp>
      <p:sp>
        <p:nvSpPr>
          <p:cNvPr id="116" name="Google Shape;116;p17"/>
          <p:cNvSpPr txBox="1"/>
          <p:nvPr/>
        </p:nvSpPr>
        <p:spPr>
          <a:xfrm>
            <a:off x="121825" y="511675"/>
            <a:ext cx="97338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de" sz="4800">
                <a:solidFill>
                  <a:schemeClr val="lt1"/>
                </a:solidFill>
                <a:latin typeface="Ultra"/>
                <a:ea typeface="Ultra"/>
                <a:cs typeface="Ultra"/>
                <a:sym typeface="Ultra"/>
              </a:rPr>
              <a:t>Phone Policy</a:t>
            </a:r>
            <a:endParaRPr sz="4800">
              <a:solidFill>
                <a:srgbClr val="D9EAD3"/>
              </a:solidFill>
              <a:latin typeface="Ultra"/>
              <a:ea typeface="Ultra"/>
              <a:cs typeface="Ultra"/>
              <a:sym typeface="Ultr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id="121" name="Google Shape;121;p18"/>
          <p:cNvPicPr preferRelativeResize="0"/>
          <p:nvPr/>
        </p:nvPicPr>
        <p:blipFill rotWithShape="1">
          <a:blip r:embed="rId3">
            <a:alphaModFix/>
          </a:blip>
          <a:srcRect b="0" l="0" r="0" t="0"/>
          <a:stretch/>
        </p:blipFill>
        <p:spPr>
          <a:xfrm>
            <a:off x="0" y="0"/>
            <a:ext cx="10058401" cy="7769149"/>
          </a:xfrm>
          <a:prstGeom prst="rect">
            <a:avLst/>
          </a:prstGeom>
          <a:noFill/>
          <a:ln>
            <a:noFill/>
          </a:ln>
        </p:spPr>
      </p:pic>
      <p:sp>
        <p:nvSpPr>
          <p:cNvPr id="122" name="Google Shape;122;p18"/>
          <p:cNvSpPr txBox="1"/>
          <p:nvPr/>
        </p:nvSpPr>
        <p:spPr>
          <a:xfrm>
            <a:off x="99450" y="0"/>
            <a:ext cx="97338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de" sz="4800">
                <a:solidFill>
                  <a:srgbClr val="E6B8AF"/>
                </a:solidFill>
                <a:latin typeface="Ultra"/>
                <a:ea typeface="Ultra"/>
                <a:cs typeface="Ultra"/>
                <a:sym typeface="Ultra"/>
              </a:rPr>
              <a:t>Technology</a:t>
            </a:r>
            <a:endParaRPr sz="4800">
              <a:solidFill>
                <a:srgbClr val="E6B8AF"/>
              </a:solidFill>
              <a:latin typeface="Ultra"/>
              <a:ea typeface="Ultra"/>
              <a:cs typeface="Ultra"/>
              <a:sym typeface="Ultra"/>
            </a:endParaRPr>
          </a:p>
        </p:txBody>
      </p:sp>
      <p:pic>
        <p:nvPicPr>
          <p:cNvPr id="123" name="Google Shape;123;p18"/>
          <p:cNvPicPr preferRelativeResize="0"/>
          <p:nvPr/>
        </p:nvPicPr>
        <p:blipFill>
          <a:blip r:embed="rId4">
            <a:alphaModFix/>
          </a:blip>
          <a:stretch>
            <a:fillRect/>
          </a:stretch>
        </p:blipFill>
        <p:spPr>
          <a:xfrm>
            <a:off x="1459925" y="923400"/>
            <a:ext cx="7012851" cy="66093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id="128" name="Google Shape;128;p19"/>
          <p:cNvPicPr preferRelativeResize="0"/>
          <p:nvPr/>
        </p:nvPicPr>
        <p:blipFill rotWithShape="1">
          <a:blip r:embed="rId3">
            <a:alphaModFix/>
          </a:blip>
          <a:srcRect b="0" l="0" r="0" t="0"/>
          <a:stretch/>
        </p:blipFill>
        <p:spPr>
          <a:xfrm>
            <a:off x="0" y="0"/>
            <a:ext cx="10058401" cy="7769149"/>
          </a:xfrm>
          <a:prstGeom prst="rect">
            <a:avLst/>
          </a:prstGeom>
          <a:noFill/>
          <a:ln>
            <a:noFill/>
          </a:ln>
        </p:spPr>
      </p:pic>
      <p:sp>
        <p:nvSpPr>
          <p:cNvPr id="129" name="Google Shape;129;p19"/>
          <p:cNvSpPr txBox="1"/>
          <p:nvPr/>
        </p:nvSpPr>
        <p:spPr>
          <a:xfrm>
            <a:off x="99450" y="0"/>
            <a:ext cx="97338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de" sz="4800">
                <a:solidFill>
                  <a:srgbClr val="FFFF00"/>
                </a:solidFill>
                <a:latin typeface="Ultra"/>
                <a:ea typeface="Ultra"/>
                <a:cs typeface="Ultra"/>
                <a:sym typeface="Ultra"/>
              </a:rPr>
              <a:t>Uniforms</a:t>
            </a:r>
            <a:endParaRPr sz="4800">
              <a:solidFill>
                <a:srgbClr val="FFFF00"/>
              </a:solidFill>
              <a:latin typeface="Ultra"/>
              <a:ea typeface="Ultra"/>
              <a:cs typeface="Ultra"/>
              <a:sym typeface="Ultra"/>
            </a:endParaRPr>
          </a:p>
        </p:txBody>
      </p:sp>
      <p:pic>
        <p:nvPicPr>
          <p:cNvPr id="130" name="Google Shape;130;p19" title="Uniform Policy.png"/>
          <p:cNvPicPr preferRelativeResize="0"/>
          <p:nvPr/>
        </p:nvPicPr>
        <p:blipFill rotWithShape="1">
          <a:blip r:embed="rId4">
            <a:alphaModFix/>
          </a:blip>
          <a:srcRect b="0" l="1691" r="1691" t="0"/>
          <a:stretch/>
        </p:blipFill>
        <p:spPr>
          <a:xfrm>
            <a:off x="1727637" y="799200"/>
            <a:ext cx="6603133" cy="69699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pic>
        <p:nvPicPr>
          <p:cNvPr id="135" name="Google Shape;135;p20"/>
          <p:cNvPicPr preferRelativeResize="0"/>
          <p:nvPr/>
        </p:nvPicPr>
        <p:blipFill rotWithShape="1">
          <a:blip r:embed="rId3">
            <a:alphaModFix/>
          </a:blip>
          <a:srcRect b="0" l="0" r="0" t="0"/>
          <a:stretch/>
        </p:blipFill>
        <p:spPr>
          <a:xfrm>
            <a:off x="0" y="0"/>
            <a:ext cx="10058401" cy="7769149"/>
          </a:xfrm>
          <a:prstGeom prst="rect">
            <a:avLst/>
          </a:prstGeom>
          <a:noFill/>
          <a:ln>
            <a:noFill/>
          </a:ln>
        </p:spPr>
      </p:pic>
      <p:sp>
        <p:nvSpPr>
          <p:cNvPr id="136" name="Google Shape;136;p20"/>
          <p:cNvSpPr txBox="1"/>
          <p:nvPr/>
        </p:nvSpPr>
        <p:spPr>
          <a:xfrm>
            <a:off x="162300" y="279575"/>
            <a:ext cx="9733800" cy="754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de" sz="3700">
                <a:solidFill>
                  <a:srgbClr val="00FFFF"/>
                </a:solidFill>
                <a:latin typeface="Ultra"/>
                <a:ea typeface="Ultra"/>
                <a:cs typeface="Ultra"/>
                <a:sym typeface="Ultra"/>
              </a:rPr>
              <a:t>Google Classroom/</a:t>
            </a:r>
            <a:r>
              <a:rPr lang="de" sz="3700">
                <a:solidFill>
                  <a:srgbClr val="CFE2F3"/>
                </a:solidFill>
                <a:latin typeface="Ultra"/>
                <a:ea typeface="Ultra"/>
                <a:cs typeface="Ultra"/>
                <a:sym typeface="Ultra"/>
              </a:rPr>
              <a:t> FACTS</a:t>
            </a:r>
            <a:endParaRPr sz="3700">
              <a:solidFill>
                <a:srgbClr val="CFE2F3"/>
              </a:solidFill>
              <a:latin typeface="Ultra"/>
              <a:ea typeface="Ultra"/>
              <a:cs typeface="Ultra"/>
              <a:sym typeface="Ultra"/>
            </a:endParaRPr>
          </a:p>
        </p:txBody>
      </p:sp>
      <p:sp>
        <p:nvSpPr>
          <p:cNvPr id="137" name="Google Shape;137;p20"/>
          <p:cNvSpPr txBox="1"/>
          <p:nvPr/>
        </p:nvSpPr>
        <p:spPr>
          <a:xfrm>
            <a:off x="514425" y="1532125"/>
            <a:ext cx="225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138" name="Google Shape;138;p20"/>
          <p:cNvSpPr txBox="1"/>
          <p:nvPr/>
        </p:nvSpPr>
        <p:spPr>
          <a:xfrm>
            <a:off x="162300" y="1241375"/>
            <a:ext cx="5312100" cy="6095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de" sz="3200">
                <a:solidFill>
                  <a:srgbClr val="00FFFF"/>
                </a:solidFill>
                <a:latin typeface="Calibri"/>
                <a:ea typeface="Calibri"/>
                <a:cs typeface="Calibri"/>
                <a:sym typeface="Calibri"/>
              </a:rPr>
              <a:t>We will be using Google Classroom in class as a way for students to easily access assignments. As the year progresses, students will also turn in certain assignments through Google Classroom.</a:t>
            </a:r>
            <a:endParaRPr sz="3200">
              <a:solidFill>
                <a:srgbClr val="00FFFF"/>
              </a:solidFill>
              <a:latin typeface="Calibri"/>
              <a:ea typeface="Calibri"/>
              <a:cs typeface="Calibri"/>
              <a:sym typeface="Calibri"/>
            </a:endParaRPr>
          </a:p>
          <a:p>
            <a:pPr indent="0" lvl="0" marL="0" rtl="0" algn="l">
              <a:spcBef>
                <a:spcPts val="0"/>
              </a:spcBef>
              <a:spcAft>
                <a:spcPts val="0"/>
              </a:spcAft>
              <a:buNone/>
            </a:pPr>
            <a:r>
              <a:t/>
            </a:r>
            <a:endParaRPr sz="3200">
              <a:solidFill>
                <a:srgbClr val="00FFFF"/>
              </a:solidFill>
              <a:latin typeface="Calibri"/>
              <a:ea typeface="Calibri"/>
              <a:cs typeface="Calibri"/>
              <a:sym typeface="Calibri"/>
            </a:endParaRPr>
          </a:p>
          <a:p>
            <a:pPr indent="0" lvl="0" marL="0" rtl="0" algn="l">
              <a:spcBef>
                <a:spcPts val="0"/>
              </a:spcBef>
              <a:spcAft>
                <a:spcPts val="0"/>
              </a:spcAft>
              <a:buNone/>
            </a:pPr>
            <a:r>
              <a:rPr lang="de" sz="3200">
                <a:solidFill>
                  <a:srgbClr val="00FFFF"/>
                </a:solidFill>
                <a:latin typeface="Calibri"/>
                <a:ea typeface="Calibri"/>
                <a:cs typeface="Calibri"/>
                <a:sym typeface="Calibri"/>
              </a:rPr>
              <a:t>Ms. Weber’s Fabulous Fifth Grade Class Google Classroom Code:</a:t>
            </a:r>
            <a:endParaRPr sz="3200">
              <a:solidFill>
                <a:srgbClr val="00FFFF"/>
              </a:solidFill>
              <a:latin typeface="Calibri"/>
              <a:ea typeface="Calibri"/>
              <a:cs typeface="Calibri"/>
              <a:sym typeface="Calibri"/>
            </a:endParaRPr>
          </a:p>
          <a:p>
            <a:pPr indent="0" lvl="0" marL="0" rtl="0" algn="l">
              <a:spcBef>
                <a:spcPts val="0"/>
              </a:spcBef>
              <a:spcAft>
                <a:spcPts val="0"/>
              </a:spcAft>
              <a:buNone/>
            </a:pPr>
            <a:r>
              <a:rPr lang="de" sz="3200">
                <a:solidFill>
                  <a:srgbClr val="00FFFF"/>
                </a:solidFill>
                <a:latin typeface="Calibri"/>
                <a:ea typeface="Calibri"/>
                <a:cs typeface="Calibri"/>
                <a:sym typeface="Calibri"/>
              </a:rPr>
              <a:t>xo5r3eug</a:t>
            </a:r>
            <a:endParaRPr sz="3200">
              <a:solidFill>
                <a:srgbClr val="00FFFF"/>
              </a:solidFill>
              <a:latin typeface="Calibri"/>
              <a:ea typeface="Calibri"/>
              <a:cs typeface="Calibri"/>
              <a:sym typeface="Calibri"/>
            </a:endParaRPr>
          </a:p>
        </p:txBody>
      </p:sp>
      <p:sp>
        <p:nvSpPr>
          <p:cNvPr id="139" name="Google Shape;139;p20"/>
          <p:cNvSpPr txBox="1"/>
          <p:nvPr/>
        </p:nvSpPr>
        <p:spPr>
          <a:xfrm>
            <a:off x="5658750" y="1274900"/>
            <a:ext cx="4081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140" name="Google Shape;140;p20"/>
          <p:cNvSpPr txBox="1"/>
          <p:nvPr/>
        </p:nvSpPr>
        <p:spPr>
          <a:xfrm>
            <a:off x="5474700" y="1241375"/>
            <a:ext cx="4449900" cy="658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de" sz="3200">
                <a:solidFill>
                  <a:srgbClr val="CFE2F3"/>
                </a:solidFill>
                <a:latin typeface="Calibri"/>
                <a:ea typeface="Calibri"/>
                <a:cs typeface="Calibri"/>
                <a:sym typeface="Calibri"/>
              </a:rPr>
              <a:t>All assignments, grades, and overall averages can be found on the FACTS Parent Portal.</a:t>
            </a:r>
            <a:endParaRPr sz="3200">
              <a:solidFill>
                <a:srgbClr val="CFE2F3"/>
              </a:solidFill>
              <a:latin typeface="Calibri"/>
              <a:ea typeface="Calibri"/>
              <a:cs typeface="Calibri"/>
              <a:sym typeface="Calibri"/>
            </a:endParaRPr>
          </a:p>
          <a:p>
            <a:pPr indent="0" lvl="0" marL="0" rtl="0" algn="l">
              <a:spcBef>
                <a:spcPts val="0"/>
              </a:spcBef>
              <a:spcAft>
                <a:spcPts val="0"/>
              </a:spcAft>
              <a:buNone/>
            </a:pPr>
            <a:r>
              <a:t/>
            </a:r>
            <a:endParaRPr sz="3200">
              <a:solidFill>
                <a:srgbClr val="CFE2F3"/>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de" sz="3200">
                <a:solidFill>
                  <a:srgbClr val="CFE2F3"/>
                </a:solidFill>
                <a:latin typeface="Calibri"/>
                <a:ea typeface="Calibri"/>
                <a:cs typeface="Calibri"/>
                <a:sym typeface="Calibri"/>
              </a:rPr>
              <a:t>Consider allowing your fifth grader to navigate and monitor FACTS as a tool in becoming an autonomous and responsible learner.</a:t>
            </a:r>
            <a:endParaRPr sz="3200">
              <a:solidFill>
                <a:srgbClr val="CFE2F3"/>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3200">
              <a:solidFill>
                <a:srgbClr val="00FFFF"/>
              </a:solidFill>
              <a:latin typeface="Calibri"/>
              <a:ea typeface="Calibri"/>
              <a:cs typeface="Calibri"/>
              <a:sym typeface="Calibri"/>
            </a:endParaRPr>
          </a:p>
          <a:p>
            <a:pPr indent="0" lvl="0" marL="0" rtl="0" algn="l">
              <a:spcBef>
                <a:spcPts val="0"/>
              </a:spcBef>
              <a:spcAft>
                <a:spcPts val="0"/>
              </a:spcAft>
              <a:buNone/>
            </a:pPr>
            <a:r>
              <a:t/>
            </a:r>
            <a:endParaRPr sz="3200">
              <a:solidFill>
                <a:srgbClr val="00FFFF"/>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id="145" name="Google Shape;145;p21"/>
          <p:cNvPicPr preferRelativeResize="0"/>
          <p:nvPr/>
        </p:nvPicPr>
        <p:blipFill rotWithShape="1">
          <a:blip r:embed="rId3">
            <a:alphaModFix/>
          </a:blip>
          <a:srcRect b="0" l="0" r="0" t="0"/>
          <a:stretch/>
        </p:blipFill>
        <p:spPr>
          <a:xfrm>
            <a:off x="0" y="0"/>
            <a:ext cx="10058400" cy="7769148"/>
          </a:xfrm>
          <a:prstGeom prst="rect">
            <a:avLst/>
          </a:prstGeom>
          <a:noFill/>
          <a:ln>
            <a:noFill/>
          </a:ln>
        </p:spPr>
      </p:pic>
      <p:pic>
        <p:nvPicPr>
          <p:cNvPr id="146" name="Google Shape;146;p21" title="fifth grade schedule 2026 2027.png"/>
          <p:cNvPicPr preferRelativeResize="0"/>
          <p:nvPr/>
        </p:nvPicPr>
        <p:blipFill rotWithShape="1">
          <a:blip r:embed="rId4">
            <a:alphaModFix/>
          </a:blip>
          <a:srcRect b="-1975" l="-1802" r="0" t="6125"/>
          <a:stretch/>
        </p:blipFill>
        <p:spPr>
          <a:xfrm>
            <a:off x="1178875" y="1318125"/>
            <a:ext cx="8252550" cy="66195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